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7" r:id="rId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490C5E-13C9-4339-8141-8F9D0933AF97}" v="71" dt="2025-09-19T19:06:00.5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rry McCollum" userId="f981af1e-2103-405a-b5ed-9bfec3cabe8b" providerId="ADAL" clId="{7BB789A3-2456-4AE5-A5C2-83F441B14A04}"/>
    <pc:docChg chg="undo custSel addSld delSld modSld modNotesMaster">
      <pc:chgData name="Larry McCollum" userId="f981af1e-2103-405a-b5ed-9bfec3cabe8b" providerId="ADAL" clId="{7BB789A3-2456-4AE5-A5C2-83F441B14A04}" dt="2025-09-19T19:14:03.991" v="639" actId="1076"/>
      <pc:docMkLst>
        <pc:docMk/>
      </pc:docMkLst>
      <pc:sldChg chg="addSp delSp modSp del mod">
        <pc:chgData name="Larry McCollum" userId="f981af1e-2103-405a-b5ed-9bfec3cabe8b" providerId="ADAL" clId="{7BB789A3-2456-4AE5-A5C2-83F441B14A04}" dt="2025-09-19T19:08:40.699" v="606" actId="47"/>
        <pc:sldMkLst>
          <pc:docMk/>
          <pc:sldMk cId="1937503871" sldId="256"/>
        </pc:sldMkLst>
        <pc:spChg chg="mod">
          <ac:chgData name="Larry McCollum" userId="f981af1e-2103-405a-b5ed-9bfec3cabe8b" providerId="ADAL" clId="{7BB789A3-2456-4AE5-A5C2-83F441B14A04}" dt="2025-09-18T20:22:04.416" v="470" actId="20577"/>
          <ac:spMkLst>
            <pc:docMk/>
            <pc:sldMk cId="1937503871" sldId="256"/>
            <ac:spMk id="7" creationId="{C4E681D3-245B-85F1-061B-C684C2043885}"/>
          </ac:spMkLst>
        </pc:spChg>
        <pc:spChg chg="mod">
          <ac:chgData name="Larry McCollum" userId="f981af1e-2103-405a-b5ed-9bfec3cabe8b" providerId="ADAL" clId="{7BB789A3-2456-4AE5-A5C2-83F441B14A04}" dt="2025-09-18T19:30:41.643" v="55" actId="1076"/>
          <ac:spMkLst>
            <pc:docMk/>
            <pc:sldMk cId="1937503871" sldId="256"/>
            <ac:spMk id="9" creationId="{727A52B2-B42E-1574-35C0-F900651229DF}"/>
          </ac:spMkLst>
        </pc:spChg>
        <pc:spChg chg="del">
          <ac:chgData name="Larry McCollum" userId="f981af1e-2103-405a-b5ed-9bfec3cabe8b" providerId="ADAL" clId="{7BB789A3-2456-4AE5-A5C2-83F441B14A04}" dt="2025-09-18T19:31:26.853" v="94" actId="478"/>
          <ac:spMkLst>
            <pc:docMk/>
            <pc:sldMk cId="1937503871" sldId="256"/>
            <ac:spMk id="11" creationId="{9FA2977C-27AB-E83A-B5D0-C6942264EEAE}"/>
          </ac:spMkLst>
        </pc:spChg>
        <pc:spChg chg="del">
          <ac:chgData name="Larry McCollum" userId="f981af1e-2103-405a-b5ed-9bfec3cabe8b" providerId="ADAL" clId="{7BB789A3-2456-4AE5-A5C2-83F441B14A04}" dt="2025-09-18T19:27:56.133" v="46" actId="478"/>
          <ac:spMkLst>
            <pc:docMk/>
            <pc:sldMk cId="1937503871" sldId="256"/>
            <ac:spMk id="12" creationId="{6D08332C-DC90-45DA-3BC0-1C185B77D66A}"/>
          </ac:spMkLst>
        </pc:spChg>
        <pc:spChg chg="mod">
          <ac:chgData name="Larry McCollum" userId="f981af1e-2103-405a-b5ed-9bfec3cabe8b" providerId="ADAL" clId="{7BB789A3-2456-4AE5-A5C2-83F441B14A04}" dt="2025-09-18T20:22:09.795" v="471" actId="1076"/>
          <ac:spMkLst>
            <pc:docMk/>
            <pc:sldMk cId="1937503871" sldId="256"/>
            <ac:spMk id="13" creationId="{A0643318-0525-6055-ECCE-8C6A6E3863B2}"/>
          </ac:spMkLst>
        </pc:spChg>
        <pc:spChg chg="del">
          <ac:chgData name="Larry McCollum" userId="f981af1e-2103-405a-b5ed-9bfec3cabe8b" providerId="ADAL" clId="{7BB789A3-2456-4AE5-A5C2-83F441B14A04}" dt="2025-09-18T19:30:28.038" v="48" actId="478"/>
          <ac:spMkLst>
            <pc:docMk/>
            <pc:sldMk cId="1937503871" sldId="256"/>
            <ac:spMk id="14" creationId="{3D4C6D5B-8444-B67A-4C2C-88BEC64D24AA}"/>
          </ac:spMkLst>
        </pc:spChg>
        <pc:spChg chg="del">
          <ac:chgData name="Larry McCollum" userId="f981af1e-2103-405a-b5ed-9bfec3cabe8b" providerId="ADAL" clId="{7BB789A3-2456-4AE5-A5C2-83F441B14A04}" dt="2025-09-18T19:31:22.093" v="90" actId="478"/>
          <ac:spMkLst>
            <pc:docMk/>
            <pc:sldMk cId="1937503871" sldId="256"/>
            <ac:spMk id="15" creationId="{931C4099-6A1E-F91C-E1E4-7563C767C46B}"/>
          </ac:spMkLst>
        </pc:spChg>
        <pc:spChg chg="del">
          <ac:chgData name="Larry McCollum" userId="f981af1e-2103-405a-b5ed-9bfec3cabe8b" providerId="ADAL" clId="{7BB789A3-2456-4AE5-A5C2-83F441B14A04}" dt="2025-09-18T19:31:57.187" v="96" actId="478"/>
          <ac:spMkLst>
            <pc:docMk/>
            <pc:sldMk cId="1937503871" sldId="256"/>
            <ac:spMk id="16" creationId="{82699F3D-DBCD-8050-2C51-342171D1C159}"/>
          </ac:spMkLst>
        </pc:spChg>
        <pc:spChg chg="del">
          <ac:chgData name="Larry McCollum" userId="f981af1e-2103-405a-b5ed-9bfec3cabe8b" providerId="ADAL" clId="{7BB789A3-2456-4AE5-A5C2-83F441B14A04}" dt="2025-09-18T19:31:23.610" v="91" actId="478"/>
          <ac:spMkLst>
            <pc:docMk/>
            <pc:sldMk cId="1937503871" sldId="256"/>
            <ac:spMk id="17" creationId="{8D8F2D73-50CD-CF72-437C-2C8989198BD6}"/>
          </ac:spMkLst>
        </pc:spChg>
        <pc:spChg chg="mod">
          <ac:chgData name="Larry McCollum" userId="f981af1e-2103-405a-b5ed-9bfec3cabe8b" providerId="ADAL" clId="{7BB789A3-2456-4AE5-A5C2-83F441B14A04}" dt="2025-09-18T20:22:16.195" v="472" actId="1076"/>
          <ac:spMkLst>
            <pc:docMk/>
            <pc:sldMk cId="1937503871" sldId="256"/>
            <ac:spMk id="19" creationId="{6DB8627F-4699-B8D0-EE45-B3216D245B41}"/>
          </ac:spMkLst>
        </pc:spChg>
        <pc:spChg chg="del">
          <ac:chgData name="Larry McCollum" userId="f981af1e-2103-405a-b5ed-9bfec3cabe8b" providerId="ADAL" clId="{7BB789A3-2456-4AE5-A5C2-83F441B14A04}" dt="2025-09-18T19:31:58" v="97" actId="478"/>
          <ac:spMkLst>
            <pc:docMk/>
            <pc:sldMk cId="1937503871" sldId="256"/>
            <ac:spMk id="20" creationId="{20AA8D53-513F-E0A7-D873-8EA8ABBB3925}"/>
          </ac:spMkLst>
        </pc:spChg>
        <pc:spChg chg="del">
          <ac:chgData name="Larry McCollum" userId="f981af1e-2103-405a-b5ed-9bfec3cabe8b" providerId="ADAL" clId="{7BB789A3-2456-4AE5-A5C2-83F441B14A04}" dt="2025-09-18T19:31:24.805" v="92" actId="478"/>
          <ac:spMkLst>
            <pc:docMk/>
            <pc:sldMk cId="1937503871" sldId="256"/>
            <ac:spMk id="21" creationId="{E217851D-1C7A-D950-4270-79902CDC954D}"/>
          </ac:spMkLst>
        </pc:spChg>
        <pc:spChg chg="del">
          <ac:chgData name="Larry McCollum" userId="f981af1e-2103-405a-b5ed-9bfec3cabe8b" providerId="ADAL" clId="{7BB789A3-2456-4AE5-A5C2-83F441B14A04}" dt="2025-09-18T19:34:57.289" v="125" actId="478"/>
          <ac:spMkLst>
            <pc:docMk/>
            <pc:sldMk cId="1937503871" sldId="256"/>
            <ac:spMk id="22" creationId="{08B0470C-298C-B911-D863-8DAAFC847504}"/>
          </ac:spMkLst>
        </pc:spChg>
        <pc:spChg chg="del">
          <ac:chgData name="Larry McCollum" userId="f981af1e-2103-405a-b5ed-9bfec3cabe8b" providerId="ADAL" clId="{7BB789A3-2456-4AE5-A5C2-83F441B14A04}" dt="2025-09-18T19:31:25.892" v="93" actId="478"/>
          <ac:spMkLst>
            <pc:docMk/>
            <pc:sldMk cId="1937503871" sldId="256"/>
            <ac:spMk id="23" creationId="{8D6F2EFB-57DB-25D7-956B-EE3B87B820E3}"/>
          </ac:spMkLst>
        </pc:spChg>
        <pc:spChg chg="mod">
          <ac:chgData name="Larry McCollum" userId="f981af1e-2103-405a-b5ed-9bfec3cabe8b" providerId="ADAL" clId="{7BB789A3-2456-4AE5-A5C2-83F441B14A04}" dt="2025-09-18T20:22:21.743" v="473" actId="1076"/>
          <ac:spMkLst>
            <pc:docMk/>
            <pc:sldMk cId="1937503871" sldId="256"/>
            <ac:spMk id="25" creationId="{9249DBDE-34C5-211C-FB31-199D6176B4C2}"/>
          </ac:spMkLst>
        </pc:spChg>
        <pc:spChg chg="mod">
          <ac:chgData name="Larry McCollum" userId="f981af1e-2103-405a-b5ed-9bfec3cabe8b" providerId="ADAL" clId="{7BB789A3-2456-4AE5-A5C2-83F441B14A04}" dt="2025-09-18T20:26:03.203" v="495" actId="20577"/>
          <ac:spMkLst>
            <pc:docMk/>
            <pc:sldMk cId="1937503871" sldId="256"/>
            <ac:spMk id="34" creationId="{2B3A60DA-E4EA-448D-B54D-42D17C9BAFBB}"/>
          </ac:spMkLst>
        </pc:spChg>
        <pc:spChg chg="add mod">
          <ac:chgData name="Larry McCollum" userId="f981af1e-2103-405a-b5ed-9bfec3cabe8b" providerId="ADAL" clId="{7BB789A3-2456-4AE5-A5C2-83F441B14A04}" dt="2025-09-18T19:28:03.683" v="47" actId="1076"/>
          <ac:spMkLst>
            <pc:docMk/>
            <pc:sldMk cId="1937503871" sldId="256"/>
            <ac:spMk id="36" creationId="{BD324FA9-19D0-99A1-DCB7-513685B672CA}"/>
          </ac:spMkLst>
        </pc:spChg>
        <pc:spChg chg="add mod">
          <ac:chgData name="Larry McCollum" userId="f981af1e-2103-405a-b5ed-9bfec3cabe8b" providerId="ADAL" clId="{7BB789A3-2456-4AE5-A5C2-83F441B14A04}" dt="2025-09-18T19:32:11.403" v="99" actId="1076"/>
          <ac:spMkLst>
            <pc:docMk/>
            <pc:sldMk cId="1937503871" sldId="256"/>
            <ac:spMk id="37" creationId="{EDAC202F-B9FB-BFEE-765D-0C64C5E57EBD}"/>
          </ac:spMkLst>
        </pc:spChg>
        <pc:spChg chg="add mod">
          <ac:chgData name="Larry McCollum" userId="f981af1e-2103-405a-b5ed-9bfec3cabe8b" providerId="ADAL" clId="{7BB789A3-2456-4AE5-A5C2-83F441B14A04}" dt="2025-09-18T19:32:39.142" v="102" actId="1076"/>
          <ac:spMkLst>
            <pc:docMk/>
            <pc:sldMk cId="1937503871" sldId="256"/>
            <ac:spMk id="38" creationId="{4C34B95C-FCB0-428C-B055-A627495CA0D2}"/>
          </ac:spMkLst>
        </pc:spChg>
        <pc:spChg chg="add mod">
          <ac:chgData name="Larry McCollum" userId="f981af1e-2103-405a-b5ed-9bfec3cabe8b" providerId="ADAL" clId="{7BB789A3-2456-4AE5-A5C2-83F441B14A04}" dt="2025-09-18T19:34:25.797" v="112" actId="1076"/>
          <ac:spMkLst>
            <pc:docMk/>
            <pc:sldMk cId="1937503871" sldId="256"/>
            <ac:spMk id="39" creationId="{89EDF604-61E2-976D-A1E6-E90728A7040D}"/>
          </ac:spMkLst>
        </pc:spChg>
        <pc:spChg chg="add mod">
          <ac:chgData name="Larry McCollum" userId="f981af1e-2103-405a-b5ed-9bfec3cabe8b" providerId="ADAL" clId="{7BB789A3-2456-4AE5-A5C2-83F441B14A04}" dt="2025-09-18T19:35:08.525" v="127" actId="1076"/>
          <ac:spMkLst>
            <pc:docMk/>
            <pc:sldMk cId="1937503871" sldId="256"/>
            <ac:spMk id="40" creationId="{A09D65B1-4554-FF8F-09C9-3C080798F011}"/>
          </ac:spMkLst>
        </pc:spChg>
        <pc:spChg chg="add mod">
          <ac:chgData name="Larry McCollum" userId="f981af1e-2103-405a-b5ed-9bfec3cabe8b" providerId="ADAL" clId="{7BB789A3-2456-4AE5-A5C2-83F441B14A04}" dt="2025-09-18T19:36:09.068" v="130" actId="1076"/>
          <ac:spMkLst>
            <pc:docMk/>
            <pc:sldMk cId="1937503871" sldId="256"/>
            <ac:spMk id="41" creationId="{339C318D-6E87-92DA-ACD1-987719F32EF9}"/>
          </ac:spMkLst>
        </pc:spChg>
        <pc:spChg chg="add mod">
          <ac:chgData name="Larry McCollum" userId="f981af1e-2103-405a-b5ed-9bfec3cabe8b" providerId="ADAL" clId="{7BB789A3-2456-4AE5-A5C2-83F441B14A04}" dt="2025-09-18T20:23:17.444" v="477" actId="1076"/>
          <ac:spMkLst>
            <pc:docMk/>
            <pc:sldMk cId="1937503871" sldId="256"/>
            <ac:spMk id="42" creationId="{45349C77-EA60-B600-7D29-65E4AAC3CB3A}"/>
          </ac:spMkLst>
        </pc:spChg>
      </pc:sldChg>
      <pc:sldChg chg="addSp delSp modSp mod">
        <pc:chgData name="Larry McCollum" userId="f981af1e-2103-405a-b5ed-9bfec3cabe8b" providerId="ADAL" clId="{7BB789A3-2456-4AE5-A5C2-83F441B14A04}" dt="2025-09-19T19:08:51.767" v="609" actId="478"/>
        <pc:sldMkLst>
          <pc:docMk/>
          <pc:sldMk cId="551135185" sldId="257"/>
        </pc:sldMkLst>
        <pc:spChg chg="del">
          <ac:chgData name="Larry McCollum" userId="f981af1e-2103-405a-b5ed-9bfec3cabe8b" providerId="ADAL" clId="{7BB789A3-2456-4AE5-A5C2-83F441B14A04}" dt="2025-09-18T20:25:23.352" v="481" actId="478"/>
          <ac:spMkLst>
            <pc:docMk/>
            <pc:sldMk cId="551135185" sldId="257"/>
            <ac:spMk id="2" creationId="{D6D27BCA-39DE-8A6E-05B8-407DA37A73C4}"/>
          </ac:spMkLst>
        </pc:spChg>
        <pc:spChg chg="add del">
          <ac:chgData name="Larry McCollum" userId="f981af1e-2103-405a-b5ed-9bfec3cabe8b" providerId="ADAL" clId="{7BB789A3-2456-4AE5-A5C2-83F441B14A04}" dt="2025-09-19T19:08:51.767" v="609" actId="478"/>
          <ac:spMkLst>
            <pc:docMk/>
            <pc:sldMk cId="551135185" sldId="257"/>
            <ac:spMk id="3" creationId="{F2C4304E-8772-D2A1-8A69-1CA046C29240}"/>
          </ac:spMkLst>
        </pc:spChg>
        <pc:spChg chg="del mod">
          <ac:chgData name="Larry McCollum" userId="f981af1e-2103-405a-b5ed-9bfec3cabe8b" providerId="ADAL" clId="{7BB789A3-2456-4AE5-A5C2-83F441B14A04}" dt="2025-09-18T20:20:09.381" v="458" actId="478"/>
          <ac:spMkLst>
            <pc:docMk/>
            <pc:sldMk cId="551135185" sldId="257"/>
            <ac:spMk id="26" creationId="{3376E1A7-0BA1-47D7-85A6-8F01794EF403}"/>
          </ac:spMkLst>
        </pc:spChg>
        <pc:spChg chg="del">
          <ac:chgData name="Larry McCollum" userId="f981af1e-2103-405a-b5ed-9bfec3cabe8b" providerId="ADAL" clId="{7BB789A3-2456-4AE5-A5C2-83F441B14A04}" dt="2025-09-18T20:20:01.678" v="456" actId="478"/>
          <ac:spMkLst>
            <pc:docMk/>
            <pc:sldMk cId="551135185" sldId="257"/>
            <ac:spMk id="27" creationId="{301F6141-6389-7B1F-20A7-9A6C3B002EA6}"/>
          </ac:spMkLst>
        </pc:spChg>
        <pc:spChg chg="add del mod">
          <ac:chgData name="Larry McCollum" userId="f981af1e-2103-405a-b5ed-9bfec3cabe8b" providerId="ADAL" clId="{7BB789A3-2456-4AE5-A5C2-83F441B14A04}" dt="2025-09-18T20:20:07.317" v="457" actId="478"/>
          <ac:spMkLst>
            <pc:docMk/>
            <pc:sldMk cId="551135185" sldId="257"/>
            <ac:spMk id="28" creationId="{F0CED548-80E1-8BC5-2919-3D1688F1C65D}"/>
          </ac:spMkLst>
        </pc:spChg>
        <pc:spChg chg="add mod">
          <ac:chgData name="Larry McCollum" userId="f981af1e-2103-405a-b5ed-9bfec3cabe8b" providerId="ADAL" clId="{7BB789A3-2456-4AE5-A5C2-83F441B14A04}" dt="2025-09-19T19:08:50.095" v="608" actId="1076"/>
          <ac:spMkLst>
            <pc:docMk/>
            <pc:sldMk cId="551135185" sldId="257"/>
            <ac:spMk id="29" creationId="{835D5598-41DD-0361-9B53-2647EB3AB258}"/>
          </ac:spMkLst>
        </pc:spChg>
        <pc:spChg chg="add del mod">
          <ac:chgData name="Larry McCollum" userId="f981af1e-2103-405a-b5ed-9bfec3cabe8b" providerId="ADAL" clId="{7BB789A3-2456-4AE5-A5C2-83F441B14A04}" dt="2025-09-19T18:53:45.659" v="500" actId="478"/>
          <ac:spMkLst>
            <pc:docMk/>
            <pc:sldMk cId="551135185" sldId="257"/>
            <ac:spMk id="30" creationId="{2780C3E2-821F-8D73-F761-CA6931578D39}"/>
          </ac:spMkLst>
        </pc:spChg>
      </pc:sldChg>
      <pc:sldChg chg="addSp delSp modSp new mod">
        <pc:chgData name="Larry McCollum" userId="f981af1e-2103-405a-b5ed-9bfec3cabe8b" providerId="ADAL" clId="{7BB789A3-2456-4AE5-A5C2-83F441B14A04}" dt="2025-09-19T19:14:03.991" v="639" actId="1076"/>
        <pc:sldMkLst>
          <pc:docMk/>
          <pc:sldMk cId="1244821210" sldId="258"/>
        </pc:sldMkLst>
        <pc:spChg chg="del">
          <ac:chgData name="Larry McCollum" userId="f981af1e-2103-405a-b5ed-9bfec3cabe8b" providerId="ADAL" clId="{7BB789A3-2456-4AE5-A5C2-83F441B14A04}" dt="2025-09-18T19:37:21.326" v="140" actId="478"/>
          <ac:spMkLst>
            <pc:docMk/>
            <pc:sldMk cId="1244821210" sldId="258"/>
            <ac:spMk id="2" creationId="{2CD924B4-28AA-583A-ABF2-B1715E88D258}"/>
          </ac:spMkLst>
        </pc:spChg>
        <pc:spChg chg="add mod">
          <ac:chgData name="Larry McCollum" userId="f981af1e-2103-405a-b5ed-9bfec3cabe8b" providerId="ADAL" clId="{7BB789A3-2456-4AE5-A5C2-83F441B14A04}" dt="2025-09-19T18:58:54.204" v="537" actId="1076"/>
          <ac:spMkLst>
            <pc:docMk/>
            <pc:sldMk cId="1244821210" sldId="258"/>
            <ac:spMk id="3" creationId="{361296BB-7503-4325-B7AB-B4A773DE60C6}"/>
          </ac:spMkLst>
        </pc:spChg>
        <pc:spChg chg="del mod">
          <ac:chgData name="Larry McCollum" userId="f981af1e-2103-405a-b5ed-9bfec3cabe8b" providerId="ADAL" clId="{7BB789A3-2456-4AE5-A5C2-83F441B14A04}" dt="2025-09-18T19:37:20.372" v="139" actId="478"/>
          <ac:spMkLst>
            <pc:docMk/>
            <pc:sldMk cId="1244821210" sldId="258"/>
            <ac:spMk id="3" creationId="{3B97E863-105B-0738-AF45-1B6B3A5CC916}"/>
          </ac:spMkLst>
        </pc:spChg>
        <pc:spChg chg="add mod">
          <ac:chgData name="Larry McCollum" userId="f981af1e-2103-405a-b5ed-9bfec3cabe8b" providerId="ADAL" clId="{7BB789A3-2456-4AE5-A5C2-83F441B14A04}" dt="2025-09-19T19:14:03.991" v="639" actId="1076"/>
          <ac:spMkLst>
            <pc:docMk/>
            <pc:sldMk cId="1244821210" sldId="258"/>
            <ac:spMk id="5" creationId="{68B3E5EC-DBF4-BADF-52CB-A659F92970CA}"/>
          </ac:spMkLst>
        </pc:spChg>
        <pc:spChg chg="add mod">
          <ac:chgData name="Larry McCollum" userId="f981af1e-2103-405a-b5ed-9bfec3cabe8b" providerId="ADAL" clId="{7BB789A3-2456-4AE5-A5C2-83F441B14A04}" dt="2025-09-18T19:38:02.033" v="150" actId="1076"/>
          <ac:spMkLst>
            <pc:docMk/>
            <pc:sldMk cId="1244821210" sldId="258"/>
            <ac:spMk id="6" creationId="{37F30625-7218-9C10-E7E6-FE6405CCE406}"/>
          </ac:spMkLst>
        </pc:spChg>
        <pc:spChg chg="del">
          <ac:chgData name="Larry McCollum" userId="f981af1e-2103-405a-b5ed-9bfec3cabe8b" providerId="ADAL" clId="{7BB789A3-2456-4AE5-A5C2-83F441B14A04}" dt="2025-09-18T19:37:23.803" v="141" actId="478"/>
          <ac:spMkLst>
            <pc:docMk/>
            <pc:sldMk cId="1244821210" sldId="258"/>
            <ac:spMk id="7" creationId="{A25B5EA8-C454-3616-B2CA-661B56A10ACC}"/>
          </ac:spMkLst>
        </pc:spChg>
        <pc:spChg chg="add mod">
          <ac:chgData name="Larry McCollum" userId="f981af1e-2103-405a-b5ed-9bfec3cabe8b" providerId="ADAL" clId="{7BB789A3-2456-4AE5-A5C2-83F441B14A04}" dt="2025-09-19T19:06:14.281" v="595" actId="1076"/>
          <ac:spMkLst>
            <pc:docMk/>
            <pc:sldMk cId="1244821210" sldId="258"/>
            <ac:spMk id="8" creationId="{179E3CD2-949C-37D2-C555-0CEFDC57A995}"/>
          </ac:spMkLst>
        </pc:spChg>
        <pc:spChg chg="add del mod">
          <ac:chgData name="Larry McCollum" userId="f981af1e-2103-405a-b5ed-9bfec3cabe8b" providerId="ADAL" clId="{7BB789A3-2456-4AE5-A5C2-83F441B14A04}" dt="2025-09-18T19:37:24.715" v="142" actId="478"/>
          <ac:spMkLst>
            <pc:docMk/>
            <pc:sldMk cId="1244821210" sldId="258"/>
            <ac:spMk id="9" creationId="{D7BA6F6C-9EA3-9093-23C3-5B649A9C1185}"/>
          </ac:spMkLst>
        </pc:spChg>
        <pc:spChg chg="add mod">
          <ac:chgData name="Larry McCollum" userId="f981af1e-2103-405a-b5ed-9bfec3cabe8b" providerId="ADAL" clId="{7BB789A3-2456-4AE5-A5C2-83F441B14A04}" dt="2025-09-18T19:38:09.440" v="152" actId="1076"/>
          <ac:spMkLst>
            <pc:docMk/>
            <pc:sldMk cId="1244821210" sldId="258"/>
            <ac:spMk id="10" creationId="{3B61C8D6-9EE5-F5C1-5C02-0AAF71B7CCBF}"/>
          </ac:spMkLst>
        </pc:spChg>
        <pc:spChg chg="del">
          <ac:chgData name="Larry McCollum" userId="f981af1e-2103-405a-b5ed-9bfec3cabe8b" providerId="ADAL" clId="{7BB789A3-2456-4AE5-A5C2-83F441B14A04}" dt="2025-09-18T19:37:26.637" v="143" actId="478"/>
          <ac:spMkLst>
            <pc:docMk/>
            <pc:sldMk cId="1244821210" sldId="258"/>
            <ac:spMk id="11" creationId="{A8728FF3-8C0A-0C5E-F614-32239A4BADDC}"/>
          </ac:spMkLst>
        </pc:spChg>
        <pc:spChg chg="del mod">
          <ac:chgData name="Larry McCollum" userId="f981af1e-2103-405a-b5ed-9bfec3cabe8b" providerId="ADAL" clId="{7BB789A3-2456-4AE5-A5C2-83F441B14A04}" dt="2025-09-19T18:56:01.030" v="512" actId="478"/>
          <ac:spMkLst>
            <pc:docMk/>
            <pc:sldMk cId="1244821210" sldId="258"/>
            <ac:spMk id="12" creationId="{E67D6D9D-F11E-B7D0-7A65-FA538B889C7F}"/>
          </ac:spMkLst>
        </pc:spChg>
        <pc:spChg chg="del">
          <ac:chgData name="Larry McCollum" userId="f981af1e-2103-405a-b5ed-9bfec3cabe8b" providerId="ADAL" clId="{7BB789A3-2456-4AE5-A5C2-83F441B14A04}" dt="2025-09-18T19:37:27.765" v="144" actId="478"/>
          <ac:spMkLst>
            <pc:docMk/>
            <pc:sldMk cId="1244821210" sldId="258"/>
            <ac:spMk id="13" creationId="{1BFC69E5-3915-A60D-67A3-40AB022589E1}"/>
          </ac:spMkLst>
        </pc:spChg>
        <pc:spChg chg="add mod">
          <ac:chgData name="Larry McCollum" userId="f981af1e-2103-405a-b5ed-9bfec3cabe8b" providerId="ADAL" clId="{7BB789A3-2456-4AE5-A5C2-83F441B14A04}" dt="2025-09-19T19:06:28.609" v="599" actId="1076"/>
          <ac:spMkLst>
            <pc:docMk/>
            <pc:sldMk cId="1244821210" sldId="258"/>
            <ac:spMk id="14" creationId="{1DA58A2A-ECA0-E0FB-B29A-473694B785A8}"/>
          </ac:spMkLst>
        </pc:spChg>
        <pc:spChg chg="add mod">
          <ac:chgData name="Larry McCollum" userId="f981af1e-2103-405a-b5ed-9bfec3cabe8b" providerId="ADAL" clId="{7BB789A3-2456-4AE5-A5C2-83F441B14A04}" dt="2025-09-18T19:38:05.752" v="151" actId="1076"/>
          <ac:spMkLst>
            <pc:docMk/>
            <pc:sldMk cId="1244821210" sldId="258"/>
            <ac:spMk id="15" creationId="{272FA995-889B-E317-3CCB-EE98125ED1B5}"/>
          </ac:spMkLst>
        </pc:spChg>
        <pc:spChg chg="add mod">
          <ac:chgData name="Larry McCollum" userId="f981af1e-2103-405a-b5ed-9bfec3cabe8b" providerId="ADAL" clId="{7BB789A3-2456-4AE5-A5C2-83F441B14A04}" dt="2025-09-19T19:06:26.250" v="598" actId="1076"/>
          <ac:spMkLst>
            <pc:docMk/>
            <pc:sldMk cId="1244821210" sldId="258"/>
            <ac:spMk id="16" creationId="{1914A578-29C4-8938-1390-C0AA23595421}"/>
          </ac:spMkLst>
        </pc:spChg>
        <pc:spChg chg="mod">
          <ac:chgData name="Larry McCollum" userId="f981af1e-2103-405a-b5ed-9bfec3cabe8b" providerId="ADAL" clId="{7BB789A3-2456-4AE5-A5C2-83F441B14A04}" dt="2025-09-19T19:06:24.078" v="597" actId="1076"/>
          <ac:spMkLst>
            <pc:docMk/>
            <pc:sldMk cId="1244821210" sldId="258"/>
            <ac:spMk id="17" creationId="{F247E449-FFE9-8A87-454F-B07330ADB4A7}"/>
          </ac:spMkLst>
        </pc:spChg>
        <pc:spChg chg="del mod">
          <ac:chgData name="Larry McCollum" userId="f981af1e-2103-405a-b5ed-9bfec3cabe8b" providerId="ADAL" clId="{7BB789A3-2456-4AE5-A5C2-83F441B14A04}" dt="2025-09-19T18:55:27.723" v="506" actId="478"/>
          <ac:spMkLst>
            <pc:docMk/>
            <pc:sldMk cId="1244821210" sldId="258"/>
            <ac:spMk id="18" creationId="{2B7C66F3-C286-FCB1-DBE6-D27B68F45D36}"/>
          </ac:spMkLst>
        </pc:spChg>
        <pc:spChg chg="add del mod">
          <ac:chgData name="Larry McCollum" userId="f981af1e-2103-405a-b5ed-9bfec3cabe8b" providerId="ADAL" clId="{7BB789A3-2456-4AE5-A5C2-83F441B14A04}" dt="2025-09-18T20:22:32.318" v="475" actId="478"/>
          <ac:spMkLst>
            <pc:docMk/>
            <pc:sldMk cId="1244821210" sldId="258"/>
            <ac:spMk id="19" creationId="{A833A6C4-5250-0851-9B2E-4EF0781CD1C1}"/>
          </ac:spMkLst>
        </pc:spChg>
        <pc:spChg chg="add del mod">
          <ac:chgData name="Larry McCollum" userId="f981af1e-2103-405a-b5ed-9bfec3cabe8b" providerId="ADAL" clId="{7BB789A3-2456-4AE5-A5C2-83F441B14A04}" dt="2025-09-18T19:37:29.333" v="145" actId="478"/>
          <ac:spMkLst>
            <pc:docMk/>
            <pc:sldMk cId="1244821210" sldId="258"/>
            <ac:spMk id="20" creationId="{12FA1B52-2A8F-3408-CFF7-B35C6F34E92B}"/>
          </ac:spMkLst>
        </pc:spChg>
        <pc:spChg chg="add mod">
          <ac:chgData name="Larry McCollum" userId="f981af1e-2103-405a-b5ed-9bfec3cabe8b" providerId="ADAL" clId="{7BB789A3-2456-4AE5-A5C2-83F441B14A04}" dt="2025-09-19T18:58:32.729" v="535" actId="1076"/>
          <ac:spMkLst>
            <pc:docMk/>
            <pc:sldMk cId="1244821210" sldId="258"/>
            <ac:spMk id="21" creationId="{6718755A-F20E-D360-50CF-F4D7E1B485B0}"/>
          </ac:spMkLst>
        </pc:spChg>
        <pc:spChg chg="add del mod">
          <ac:chgData name="Larry McCollum" userId="f981af1e-2103-405a-b5ed-9bfec3cabe8b" providerId="ADAL" clId="{7BB789A3-2456-4AE5-A5C2-83F441B14A04}" dt="2025-09-19T19:00:10.407" v="547" actId="478"/>
          <ac:spMkLst>
            <pc:docMk/>
            <pc:sldMk cId="1244821210" sldId="258"/>
            <ac:spMk id="29" creationId="{0607318E-0193-B20A-9240-9638633E9C0C}"/>
          </ac:spMkLst>
        </pc:spChg>
        <pc:spChg chg="add mod">
          <ac:chgData name="Larry McCollum" userId="f981af1e-2103-405a-b5ed-9bfec3cabe8b" providerId="ADAL" clId="{7BB789A3-2456-4AE5-A5C2-83F441B14A04}" dt="2025-09-19T19:02:33.812" v="561" actId="1076"/>
          <ac:spMkLst>
            <pc:docMk/>
            <pc:sldMk cId="1244821210" sldId="258"/>
            <ac:spMk id="39" creationId="{AF87EC72-C99D-7825-E6FD-4E24B4024E1E}"/>
          </ac:spMkLst>
        </pc:spChg>
        <pc:spChg chg="add mod">
          <ac:chgData name="Larry McCollum" userId="f981af1e-2103-405a-b5ed-9bfec3cabe8b" providerId="ADAL" clId="{7BB789A3-2456-4AE5-A5C2-83F441B14A04}" dt="2025-09-19T19:03:03.877" v="565" actId="1076"/>
          <ac:spMkLst>
            <pc:docMk/>
            <pc:sldMk cId="1244821210" sldId="258"/>
            <ac:spMk id="48" creationId="{46480577-A103-9A82-5F2F-CD4A44D9FEBE}"/>
          </ac:spMkLst>
        </pc:spChg>
        <pc:picChg chg="add del mod">
          <ac:chgData name="Larry McCollum" userId="f981af1e-2103-405a-b5ed-9bfec3cabe8b" providerId="ADAL" clId="{7BB789A3-2456-4AE5-A5C2-83F441B14A04}" dt="2025-09-19T18:57:14.334" v="526" actId="1076"/>
          <ac:picMkLst>
            <pc:docMk/>
            <pc:sldMk cId="1244821210" sldId="258"/>
            <ac:picMk id="4" creationId="{B6C5BE76-6E8F-D288-A8DA-84570F1512CB}"/>
          </ac:picMkLst>
        </pc:picChg>
        <pc:picChg chg="add del mod">
          <ac:chgData name="Larry McCollum" userId="f981af1e-2103-405a-b5ed-9bfec3cabe8b" providerId="ADAL" clId="{7BB789A3-2456-4AE5-A5C2-83F441B14A04}" dt="2025-09-18T19:40:40.401" v="176" actId="478"/>
          <ac:picMkLst>
            <pc:docMk/>
            <pc:sldMk cId="1244821210" sldId="258"/>
            <ac:picMk id="30" creationId="{B6C5BE76-6E8F-D288-A8DA-84570F1512CB}"/>
          </ac:picMkLst>
        </pc:picChg>
        <pc:cxnChg chg="add del mod">
          <ac:chgData name="Larry McCollum" userId="f981af1e-2103-405a-b5ed-9bfec3cabe8b" providerId="ADAL" clId="{7BB789A3-2456-4AE5-A5C2-83F441B14A04}" dt="2025-09-19T18:58:52.063" v="536" actId="478"/>
          <ac:cxnSpMkLst>
            <pc:docMk/>
            <pc:sldMk cId="1244821210" sldId="258"/>
            <ac:cxnSpMk id="9" creationId="{3BBD92DB-BC2E-790B-A415-6E9D3099814E}"/>
          </ac:cxnSpMkLst>
        </pc:cxnChg>
        <pc:cxnChg chg="add mod">
          <ac:chgData name="Larry McCollum" userId="f981af1e-2103-405a-b5ed-9bfec3cabe8b" providerId="ADAL" clId="{7BB789A3-2456-4AE5-A5C2-83F441B14A04}" dt="2025-09-19T19:02:36.422" v="562" actId="14100"/>
          <ac:cxnSpMkLst>
            <pc:docMk/>
            <pc:sldMk cId="1244821210" sldId="258"/>
            <ac:cxnSpMk id="11" creationId="{687F4A77-1B55-1775-B790-E2613DA42371}"/>
          </ac:cxnSpMkLst>
        </pc:cxnChg>
        <pc:cxnChg chg="add mod">
          <ac:chgData name="Larry McCollum" userId="f981af1e-2103-405a-b5ed-9bfec3cabe8b" providerId="ADAL" clId="{7BB789A3-2456-4AE5-A5C2-83F441B14A04}" dt="2025-09-18T20:05:00.976" v="336" actId="17032"/>
          <ac:cxnSpMkLst>
            <pc:docMk/>
            <pc:sldMk cId="1244821210" sldId="258"/>
            <ac:cxnSpMk id="22" creationId="{47D3E637-DEAD-62D8-A091-12B0158969F1}"/>
          </ac:cxnSpMkLst>
        </pc:cxnChg>
        <pc:cxnChg chg="add del mod">
          <ac:chgData name="Larry McCollum" userId="f981af1e-2103-405a-b5ed-9bfec3cabe8b" providerId="ADAL" clId="{7BB789A3-2456-4AE5-A5C2-83F441B14A04}" dt="2025-09-18T19:40:16.641" v="169" actId="478"/>
          <ac:cxnSpMkLst>
            <pc:docMk/>
            <pc:sldMk cId="1244821210" sldId="258"/>
            <ac:cxnSpMk id="24" creationId="{CA6BB0B6-B831-89CE-F353-A731FC17DE11}"/>
          </ac:cxnSpMkLst>
        </pc:cxnChg>
        <pc:cxnChg chg="add mod">
          <ac:chgData name="Larry McCollum" userId="f981af1e-2103-405a-b5ed-9bfec3cabe8b" providerId="ADAL" clId="{7BB789A3-2456-4AE5-A5C2-83F441B14A04}" dt="2025-09-19T19:02:41.468" v="563" actId="14100"/>
          <ac:cxnSpMkLst>
            <pc:docMk/>
            <pc:sldMk cId="1244821210" sldId="258"/>
            <ac:cxnSpMk id="26" creationId="{B61C1703-78A2-0CDE-20AE-34AD465A6A95}"/>
          </ac:cxnSpMkLst>
        </pc:cxnChg>
        <pc:cxnChg chg="add mod">
          <ac:chgData name="Larry McCollum" userId="f981af1e-2103-405a-b5ed-9bfec3cabe8b" providerId="ADAL" clId="{7BB789A3-2456-4AE5-A5C2-83F441B14A04}" dt="2025-09-18T20:08:21.804" v="360" actId="1076"/>
          <ac:cxnSpMkLst>
            <pc:docMk/>
            <pc:sldMk cId="1244821210" sldId="258"/>
            <ac:cxnSpMk id="28" creationId="{75F4ADDF-DE3D-DD5E-45FC-1245793510A1}"/>
          </ac:cxnSpMkLst>
        </pc:cxnChg>
        <pc:cxnChg chg="add mod">
          <ac:chgData name="Larry McCollum" userId="f981af1e-2103-405a-b5ed-9bfec3cabe8b" providerId="ADAL" clId="{7BB789A3-2456-4AE5-A5C2-83F441B14A04}" dt="2025-09-19T19:00:29.466" v="552" actId="17032"/>
          <ac:cxnSpMkLst>
            <pc:docMk/>
            <pc:sldMk cId="1244821210" sldId="258"/>
            <ac:cxnSpMk id="30" creationId="{3398316B-2BC9-A94D-6C13-4FD636C8130F}"/>
          </ac:cxnSpMkLst>
        </pc:cxnChg>
        <pc:cxnChg chg="add mod">
          <ac:chgData name="Larry McCollum" userId="f981af1e-2103-405a-b5ed-9bfec3cabe8b" providerId="ADAL" clId="{7BB789A3-2456-4AE5-A5C2-83F441B14A04}" dt="2025-09-18T20:05:06.372" v="338" actId="17032"/>
          <ac:cxnSpMkLst>
            <pc:docMk/>
            <pc:sldMk cId="1244821210" sldId="258"/>
            <ac:cxnSpMk id="31" creationId="{3CF6F973-B2A4-D54A-8C81-8B1827AC985B}"/>
          </ac:cxnSpMkLst>
        </pc:cxnChg>
        <pc:cxnChg chg="add mod">
          <ac:chgData name="Larry McCollum" userId="f981af1e-2103-405a-b5ed-9bfec3cabe8b" providerId="ADAL" clId="{7BB789A3-2456-4AE5-A5C2-83F441B14A04}" dt="2025-09-18T20:05:08.975" v="339" actId="17032"/>
          <ac:cxnSpMkLst>
            <pc:docMk/>
            <pc:sldMk cId="1244821210" sldId="258"/>
            <ac:cxnSpMk id="33" creationId="{E9FA3CB1-ADF4-F6DC-91AC-A5F198D89AE1}"/>
          </ac:cxnSpMkLst>
        </pc:cxnChg>
        <pc:cxnChg chg="add del mod">
          <ac:chgData name="Larry McCollum" userId="f981af1e-2103-405a-b5ed-9bfec3cabe8b" providerId="ADAL" clId="{7BB789A3-2456-4AE5-A5C2-83F441B14A04}" dt="2025-09-19T19:01:45.459" v="554" actId="478"/>
          <ac:cxnSpMkLst>
            <pc:docMk/>
            <pc:sldMk cId="1244821210" sldId="258"/>
            <ac:cxnSpMk id="35" creationId="{4A7A21E8-E091-E0ED-B033-DCF0131AA85B}"/>
          </ac:cxnSpMkLst>
        </pc:cxnChg>
        <pc:cxnChg chg="add mod">
          <ac:chgData name="Larry McCollum" userId="f981af1e-2103-405a-b5ed-9bfec3cabe8b" providerId="ADAL" clId="{7BB789A3-2456-4AE5-A5C2-83F441B14A04}" dt="2025-09-19T19:03:25.792" v="567" actId="14100"/>
          <ac:cxnSpMkLst>
            <pc:docMk/>
            <pc:sldMk cId="1244821210" sldId="258"/>
            <ac:cxnSpMk id="36" creationId="{1C2377B0-23F5-BF9E-16E1-1D68B159C32F}"/>
          </ac:cxnSpMkLst>
        </pc:cxnChg>
        <pc:cxnChg chg="add mod">
          <ac:chgData name="Larry McCollum" userId="f981af1e-2103-405a-b5ed-9bfec3cabe8b" providerId="ADAL" clId="{7BB789A3-2456-4AE5-A5C2-83F441B14A04}" dt="2025-09-18T20:05:11.330" v="340" actId="17032"/>
          <ac:cxnSpMkLst>
            <pc:docMk/>
            <pc:sldMk cId="1244821210" sldId="258"/>
            <ac:cxnSpMk id="37" creationId="{0E449A8B-F822-E850-DC05-A85179063327}"/>
          </ac:cxnSpMkLst>
        </pc:cxnChg>
        <pc:cxnChg chg="add mod">
          <ac:chgData name="Larry McCollum" userId="f981af1e-2103-405a-b5ed-9bfec3cabe8b" providerId="ADAL" clId="{7BB789A3-2456-4AE5-A5C2-83F441B14A04}" dt="2025-09-18T20:05:15.631" v="341" actId="17032"/>
          <ac:cxnSpMkLst>
            <pc:docMk/>
            <pc:sldMk cId="1244821210" sldId="258"/>
            <ac:cxnSpMk id="40" creationId="{4A7ED897-BA89-C0E8-C1CC-EE080DBA1186}"/>
          </ac:cxnSpMkLst>
        </pc:cxnChg>
        <pc:cxnChg chg="add mod">
          <ac:chgData name="Larry McCollum" userId="f981af1e-2103-405a-b5ed-9bfec3cabe8b" providerId="ADAL" clId="{7BB789A3-2456-4AE5-A5C2-83F441B14A04}" dt="2025-09-18T20:05:19.021" v="342" actId="17032"/>
          <ac:cxnSpMkLst>
            <pc:docMk/>
            <pc:sldMk cId="1244821210" sldId="258"/>
            <ac:cxnSpMk id="42" creationId="{43874FEB-2C74-EFB9-7B00-9F2D0FBBB659}"/>
          </ac:cxnSpMkLst>
        </pc:cxnChg>
        <pc:cxnChg chg="add mod">
          <ac:chgData name="Larry McCollum" userId="f981af1e-2103-405a-b5ed-9bfec3cabe8b" providerId="ADAL" clId="{7BB789A3-2456-4AE5-A5C2-83F441B14A04}" dt="2025-09-18T20:05:21.218" v="343" actId="17032"/>
          <ac:cxnSpMkLst>
            <pc:docMk/>
            <pc:sldMk cId="1244821210" sldId="258"/>
            <ac:cxnSpMk id="44" creationId="{78A5B44C-28E6-758E-778B-F5DF2C034708}"/>
          </ac:cxnSpMkLst>
        </pc:cxnChg>
        <pc:cxnChg chg="add mod">
          <ac:chgData name="Larry McCollum" userId="f981af1e-2103-405a-b5ed-9bfec3cabe8b" providerId="ADAL" clId="{7BB789A3-2456-4AE5-A5C2-83F441B14A04}" dt="2025-09-18T20:05:23.994" v="344" actId="17032"/>
          <ac:cxnSpMkLst>
            <pc:docMk/>
            <pc:sldMk cId="1244821210" sldId="258"/>
            <ac:cxnSpMk id="46" creationId="{4740AD86-46E8-3BAA-009B-1CD6BD4A0582}"/>
          </ac:cxnSpMkLst>
        </pc:cxnChg>
        <pc:cxnChg chg="add mod">
          <ac:chgData name="Larry McCollum" userId="f981af1e-2103-405a-b5ed-9bfec3cabe8b" providerId="ADAL" clId="{7BB789A3-2456-4AE5-A5C2-83F441B14A04}" dt="2025-09-18T20:05:27.359" v="345" actId="17032"/>
          <ac:cxnSpMkLst>
            <pc:docMk/>
            <pc:sldMk cId="1244821210" sldId="258"/>
            <ac:cxnSpMk id="49" creationId="{29534923-B661-5477-6D5F-CED59F358C75}"/>
          </ac:cxnSpMkLst>
        </pc:cxnChg>
        <pc:cxnChg chg="add mod">
          <ac:chgData name="Larry McCollum" userId="f981af1e-2103-405a-b5ed-9bfec3cabe8b" providerId="ADAL" clId="{7BB789A3-2456-4AE5-A5C2-83F441B14A04}" dt="2025-09-19T19:03:38.019" v="570" actId="14100"/>
          <ac:cxnSpMkLst>
            <pc:docMk/>
            <pc:sldMk cId="1244821210" sldId="258"/>
            <ac:cxnSpMk id="51" creationId="{CAA2876A-68C2-47BA-2AD4-61CD52ECB15F}"/>
          </ac:cxnSpMkLst>
        </pc:cxnChg>
        <pc:cxnChg chg="add mod">
          <ac:chgData name="Larry McCollum" userId="f981af1e-2103-405a-b5ed-9bfec3cabe8b" providerId="ADAL" clId="{7BB789A3-2456-4AE5-A5C2-83F441B14A04}" dt="2025-09-18T20:05:31.914" v="346" actId="17032"/>
          <ac:cxnSpMkLst>
            <pc:docMk/>
            <pc:sldMk cId="1244821210" sldId="258"/>
            <ac:cxnSpMk id="52" creationId="{B0A50B07-F745-EA74-05CC-EB6B4741ECCC}"/>
          </ac:cxnSpMkLst>
        </pc:cxnChg>
        <pc:cxnChg chg="add del mod">
          <ac:chgData name="Larry McCollum" userId="f981af1e-2103-405a-b5ed-9bfec3cabe8b" providerId="ADAL" clId="{7BB789A3-2456-4AE5-A5C2-83F441B14A04}" dt="2025-09-19T19:06:19.781" v="596" actId="478"/>
          <ac:cxnSpMkLst>
            <pc:docMk/>
            <pc:sldMk cId="1244821210" sldId="258"/>
            <ac:cxnSpMk id="54" creationId="{5C3248E1-4EA0-B563-12E3-8A46FFC8C155}"/>
          </ac:cxnSpMkLst>
        </pc:cxnChg>
        <pc:cxnChg chg="add del mod">
          <ac:chgData name="Larry McCollum" userId="f981af1e-2103-405a-b5ed-9bfec3cabe8b" providerId="ADAL" clId="{7BB789A3-2456-4AE5-A5C2-83F441B14A04}" dt="2025-09-18T19:44:48.887" v="223" actId="478"/>
          <ac:cxnSpMkLst>
            <pc:docMk/>
            <pc:sldMk cId="1244821210" sldId="258"/>
            <ac:cxnSpMk id="54" creationId="{AA4B01D6-BE6F-5EF5-2AE5-6E2CB391B21A}"/>
          </ac:cxnSpMkLst>
        </pc:cxnChg>
        <pc:cxnChg chg="add mod">
          <ac:chgData name="Larry McCollum" userId="f981af1e-2103-405a-b5ed-9bfec3cabe8b" providerId="ADAL" clId="{7BB789A3-2456-4AE5-A5C2-83F441B14A04}" dt="2025-09-19T19:04:53.392" v="574" actId="14100"/>
          <ac:cxnSpMkLst>
            <pc:docMk/>
            <pc:sldMk cId="1244821210" sldId="258"/>
            <ac:cxnSpMk id="55" creationId="{D89C825F-C0EB-5C38-44F2-1C8EB6BB7AEC}"/>
          </ac:cxnSpMkLst>
        </pc:cxnChg>
        <pc:cxnChg chg="add mod">
          <ac:chgData name="Larry McCollum" userId="f981af1e-2103-405a-b5ed-9bfec3cabe8b" providerId="ADAL" clId="{7BB789A3-2456-4AE5-A5C2-83F441B14A04}" dt="2025-09-19T19:05:03.072" v="577" actId="14100"/>
          <ac:cxnSpMkLst>
            <pc:docMk/>
            <pc:sldMk cId="1244821210" sldId="258"/>
            <ac:cxnSpMk id="57" creationId="{34C36CCB-F075-0723-154C-F368ED248E65}"/>
          </ac:cxnSpMkLst>
        </pc:cxnChg>
        <pc:cxnChg chg="add mod">
          <ac:chgData name="Larry McCollum" userId="f981af1e-2103-405a-b5ed-9bfec3cabe8b" providerId="ADAL" clId="{7BB789A3-2456-4AE5-A5C2-83F441B14A04}" dt="2025-09-18T20:05:38.566" v="348" actId="17032"/>
          <ac:cxnSpMkLst>
            <pc:docMk/>
            <pc:sldMk cId="1244821210" sldId="258"/>
            <ac:cxnSpMk id="58" creationId="{BDC9D94C-CC77-6AE1-7D92-27CDB9602A7B}"/>
          </ac:cxnSpMkLst>
        </pc:cxnChg>
        <pc:cxnChg chg="add mod">
          <ac:chgData name="Larry McCollum" userId="f981af1e-2103-405a-b5ed-9bfec3cabe8b" providerId="ADAL" clId="{7BB789A3-2456-4AE5-A5C2-83F441B14A04}" dt="2025-09-18T20:07:32.785" v="352" actId="17032"/>
          <ac:cxnSpMkLst>
            <pc:docMk/>
            <pc:sldMk cId="1244821210" sldId="258"/>
            <ac:cxnSpMk id="60" creationId="{DBABF256-7EE2-090D-8083-8DB5B34E102B}"/>
          </ac:cxnSpMkLst>
        </pc:cxnChg>
        <pc:cxnChg chg="add mod">
          <ac:chgData name="Larry McCollum" userId="f981af1e-2103-405a-b5ed-9bfec3cabe8b" providerId="ADAL" clId="{7BB789A3-2456-4AE5-A5C2-83F441B14A04}" dt="2025-09-19T19:05:23.887" v="582" actId="14100"/>
          <ac:cxnSpMkLst>
            <pc:docMk/>
            <pc:sldMk cId="1244821210" sldId="258"/>
            <ac:cxnSpMk id="61" creationId="{74A5D76A-2700-2F0C-4932-264685C952F6}"/>
          </ac:cxnSpMkLst>
        </pc:cxnChg>
        <pc:cxnChg chg="add mod">
          <ac:chgData name="Larry McCollum" userId="f981af1e-2103-405a-b5ed-9bfec3cabe8b" providerId="ADAL" clId="{7BB789A3-2456-4AE5-A5C2-83F441B14A04}" dt="2025-09-19T19:06:31.184" v="600" actId="14100"/>
          <ac:cxnSpMkLst>
            <pc:docMk/>
            <pc:sldMk cId="1244821210" sldId="258"/>
            <ac:cxnSpMk id="62" creationId="{882A261C-3A1F-9B3F-A39D-4D82F6AF0F1D}"/>
          </ac:cxnSpMkLst>
        </pc:cxnChg>
        <pc:cxnChg chg="add mod">
          <ac:chgData name="Larry McCollum" userId="f981af1e-2103-405a-b5ed-9bfec3cabe8b" providerId="ADAL" clId="{7BB789A3-2456-4AE5-A5C2-83F441B14A04}" dt="2025-09-18T20:09:18.417" v="365" actId="14100"/>
          <ac:cxnSpMkLst>
            <pc:docMk/>
            <pc:sldMk cId="1244821210" sldId="258"/>
            <ac:cxnSpMk id="65" creationId="{355B59F8-1B7D-218E-9B28-F57B9F7AF964}"/>
          </ac:cxnSpMkLst>
        </pc:cxnChg>
        <pc:cxnChg chg="add mod">
          <ac:chgData name="Larry McCollum" userId="f981af1e-2103-405a-b5ed-9bfec3cabe8b" providerId="ADAL" clId="{7BB789A3-2456-4AE5-A5C2-83F441B14A04}" dt="2025-09-19T19:05:37.561" v="585" actId="14100"/>
          <ac:cxnSpMkLst>
            <pc:docMk/>
            <pc:sldMk cId="1244821210" sldId="258"/>
            <ac:cxnSpMk id="66" creationId="{BC58823E-1DB8-3454-6931-848D21B76E74}"/>
          </ac:cxnSpMkLst>
        </pc:cxnChg>
        <pc:cxnChg chg="add mod">
          <ac:chgData name="Larry McCollum" userId="f981af1e-2103-405a-b5ed-9bfec3cabe8b" providerId="ADAL" clId="{7BB789A3-2456-4AE5-A5C2-83F441B14A04}" dt="2025-09-19T19:06:33.500" v="601" actId="14100"/>
          <ac:cxnSpMkLst>
            <pc:docMk/>
            <pc:sldMk cId="1244821210" sldId="258"/>
            <ac:cxnSpMk id="68" creationId="{1B166FB2-A0CC-49C4-5DF5-E206B59B32BF}"/>
          </ac:cxnSpMkLst>
        </pc:cxnChg>
        <pc:cxnChg chg="add mod">
          <ac:chgData name="Larry McCollum" userId="f981af1e-2103-405a-b5ed-9bfec3cabe8b" providerId="ADAL" clId="{7BB789A3-2456-4AE5-A5C2-83F441B14A04}" dt="2025-09-19T19:05:55.454" v="591" actId="14100"/>
          <ac:cxnSpMkLst>
            <pc:docMk/>
            <pc:sldMk cId="1244821210" sldId="258"/>
            <ac:cxnSpMk id="69" creationId="{B05B1BE4-7E0C-931B-B359-2404DE640BDA}"/>
          </ac:cxnSpMkLst>
        </pc:cxnChg>
        <pc:cxnChg chg="add mod">
          <ac:chgData name="Larry McCollum" userId="f981af1e-2103-405a-b5ed-9bfec3cabe8b" providerId="ADAL" clId="{7BB789A3-2456-4AE5-A5C2-83F441B14A04}" dt="2025-09-18T20:07:53.826" v="357" actId="17032"/>
          <ac:cxnSpMkLst>
            <pc:docMk/>
            <pc:sldMk cId="1244821210" sldId="258"/>
            <ac:cxnSpMk id="70" creationId="{F46F826D-8981-C70F-110E-D6CCEF2EB078}"/>
          </ac:cxnSpMkLst>
        </pc:cxnChg>
        <pc:cxnChg chg="add mod">
          <ac:chgData name="Larry McCollum" userId="f981af1e-2103-405a-b5ed-9bfec3cabe8b" providerId="ADAL" clId="{7BB789A3-2456-4AE5-A5C2-83F441B14A04}" dt="2025-09-19T19:06:09.327" v="594" actId="14100"/>
          <ac:cxnSpMkLst>
            <pc:docMk/>
            <pc:sldMk cId="1244821210" sldId="258"/>
            <ac:cxnSpMk id="74" creationId="{BC145D63-BC18-2000-3E97-6E98C6F8607B}"/>
          </ac:cxnSpMkLst>
        </pc:cxnChg>
        <pc:cxnChg chg="add mod">
          <ac:chgData name="Larry McCollum" userId="f981af1e-2103-405a-b5ed-9bfec3cabe8b" providerId="ADAL" clId="{7BB789A3-2456-4AE5-A5C2-83F441B14A04}" dt="2025-09-18T20:11:30.502" v="375" actId="1076"/>
          <ac:cxnSpMkLst>
            <pc:docMk/>
            <pc:sldMk cId="1244821210" sldId="258"/>
            <ac:cxnSpMk id="75" creationId="{6DB2E7F7-4785-AC05-1300-37E6FF6D00D2}"/>
          </ac:cxnSpMkLst>
        </pc:cxnChg>
        <pc:cxnChg chg="add mod">
          <ac:chgData name="Larry McCollum" userId="f981af1e-2103-405a-b5ed-9bfec3cabe8b" providerId="ADAL" clId="{7BB789A3-2456-4AE5-A5C2-83F441B14A04}" dt="2025-09-18T20:11:39.084" v="376" actId="14100"/>
          <ac:cxnSpMkLst>
            <pc:docMk/>
            <pc:sldMk cId="1244821210" sldId="258"/>
            <ac:cxnSpMk id="79" creationId="{9A1D0B4E-FD92-757E-BF16-DBC5AD495084}"/>
          </ac:cxnSpMkLst>
        </pc:cxnChg>
        <pc:cxnChg chg="add mod">
          <ac:chgData name="Larry McCollum" userId="f981af1e-2103-405a-b5ed-9bfec3cabe8b" providerId="ADAL" clId="{7BB789A3-2456-4AE5-A5C2-83F441B14A04}" dt="2025-09-19T19:06:39.063" v="602" actId="14100"/>
          <ac:cxnSpMkLst>
            <pc:docMk/>
            <pc:sldMk cId="1244821210" sldId="258"/>
            <ac:cxnSpMk id="82" creationId="{3859091E-2275-2D9B-197F-5DF162907D12}"/>
          </ac:cxnSpMkLst>
        </pc:cxnChg>
        <pc:cxnChg chg="add del mod">
          <ac:chgData name="Larry McCollum" userId="f981af1e-2103-405a-b5ed-9bfec3cabe8b" providerId="ADAL" clId="{7BB789A3-2456-4AE5-A5C2-83F441B14A04}" dt="2025-09-18T19:57:31.172" v="275" actId="478"/>
          <ac:cxnSpMkLst>
            <pc:docMk/>
            <pc:sldMk cId="1244821210" sldId="258"/>
            <ac:cxnSpMk id="85" creationId="{BF01CB91-6589-9621-5DB6-D61B61AA1DB8}"/>
          </ac:cxnSpMkLst>
        </pc:cxnChg>
        <pc:cxnChg chg="add mod">
          <ac:chgData name="Larry McCollum" userId="f981af1e-2103-405a-b5ed-9bfec3cabe8b" providerId="ADAL" clId="{7BB789A3-2456-4AE5-A5C2-83F441B14A04}" dt="2025-09-19T19:06:47.486" v="603" actId="14100"/>
          <ac:cxnSpMkLst>
            <pc:docMk/>
            <pc:sldMk cId="1244821210" sldId="258"/>
            <ac:cxnSpMk id="89" creationId="{82B66477-9E3C-665C-8A65-FF17669F549C}"/>
          </ac:cxnSpMkLst>
        </pc:cxnChg>
        <pc:cxnChg chg="add mod">
          <ac:chgData name="Larry McCollum" userId="f981af1e-2103-405a-b5ed-9bfec3cabe8b" providerId="ADAL" clId="{7BB789A3-2456-4AE5-A5C2-83F441B14A04}" dt="2025-09-18T20:12:11.312" v="377" actId="1076"/>
          <ac:cxnSpMkLst>
            <pc:docMk/>
            <pc:sldMk cId="1244821210" sldId="258"/>
            <ac:cxnSpMk id="92" creationId="{6AEE24EB-2B93-D6B0-0412-88D837B23914}"/>
          </ac:cxnSpMkLst>
        </pc:cxnChg>
        <pc:cxnChg chg="add mod">
          <ac:chgData name="Larry McCollum" userId="f981af1e-2103-405a-b5ed-9bfec3cabe8b" providerId="ADAL" clId="{7BB789A3-2456-4AE5-A5C2-83F441B14A04}" dt="2025-09-18T20:10:49.434" v="374" actId="17032"/>
          <ac:cxnSpMkLst>
            <pc:docMk/>
            <pc:sldMk cId="1244821210" sldId="258"/>
            <ac:cxnSpMk id="96" creationId="{E5D012B2-579F-441E-48FC-9D8339B4EF73}"/>
          </ac:cxnSpMkLst>
        </pc:cxnChg>
        <pc:cxnChg chg="add mod">
          <ac:chgData name="Larry McCollum" userId="f981af1e-2103-405a-b5ed-9bfec3cabe8b" providerId="ADAL" clId="{7BB789A3-2456-4AE5-A5C2-83F441B14A04}" dt="2025-09-18T20:12:40.522" v="380" actId="17032"/>
          <ac:cxnSpMkLst>
            <pc:docMk/>
            <pc:sldMk cId="1244821210" sldId="258"/>
            <ac:cxnSpMk id="100" creationId="{B1E4FEEB-DB66-764D-9F82-8D4488C8307C}"/>
          </ac:cxnSpMkLst>
        </pc:cxnChg>
        <pc:cxnChg chg="add mod">
          <ac:chgData name="Larry McCollum" userId="f981af1e-2103-405a-b5ed-9bfec3cabe8b" providerId="ADAL" clId="{7BB789A3-2456-4AE5-A5C2-83F441B14A04}" dt="2025-09-18T20:12:47.289" v="381" actId="14100"/>
          <ac:cxnSpMkLst>
            <pc:docMk/>
            <pc:sldMk cId="1244821210" sldId="258"/>
            <ac:cxnSpMk id="102" creationId="{CE98B57A-3E32-5847-ACE6-7E43B4F3B5B3}"/>
          </ac:cxnSpMkLst>
        </pc:cxnChg>
        <pc:cxnChg chg="add mod">
          <ac:chgData name="Larry McCollum" userId="f981af1e-2103-405a-b5ed-9bfec3cabe8b" providerId="ADAL" clId="{7BB789A3-2456-4AE5-A5C2-83F441B14A04}" dt="2025-09-19T19:06:58.535" v="605" actId="14100"/>
          <ac:cxnSpMkLst>
            <pc:docMk/>
            <pc:sldMk cId="1244821210" sldId="258"/>
            <ac:cxnSpMk id="105" creationId="{6595C859-13EB-6623-1AC4-70631F641578}"/>
          </ac:cxnSpMkLst>
        </pc:cxnChg>
        <pc:cxnChg chg="add mod">
          <ac:chgData name="Larry McCollum" userId="f981af1e-2103-405a-b5ed-9bfec3cabe8b" providerId="ADAL" clId="{7BB789A3-2456-4AE5-A5C2-83F441B14A04}" dt="2025-09-19T19:06:55.986" v="604" actId="14100"/>
          <ac:cxnSpMkLst>
            <pc:docMk/>
            <pc:sldMk cId="1244821210" sldId="258"/>
            <ac:cxnSpMk id="109" creationId="{770D04AB-EAF2-F905-471D-3673EF84F4DA}"/>
          </ac:cxnSpMkLst>
        </pc:cxnChg>
        <pc:cxnChg chg="add del mod">
          <ac:chgData name="Larry McCollum" userId="f981af1e-2103-405a-b5ed-9bfec3cabe8b" providerId="ADAL" clId="{7BB789A3-2456-4AE5-A5C2-83F441B14A04}" dt="2025-09-19T18:55:48.132" v="509" actId="478"/>
          <ac:cxnSpMkLst>
            <pc:docMk/>
            <pc:sldMk cId="1244821210" sldId="258"/>
            <ac:cxnSpMk id="115" creationId="{6505385C-EA80-6AD1-4673-3632FBF8588E}"/>
          </ac:cxnSpMkLst>
        </pc:cxnChg>
        <pc:cxnChg chg="add mod">
          <ac:chgData name="Larry McCollum" userId="f981af1e-2103-405a-b5ed-9bfec3cabe8b" providerId="ADAL" clId="{7BB789A3-2456-4AE5-A5C2-83F441B14A04}" dt="2025-09-18T20:08:36.066" v="363" actId="14100"/>
          <ac:cxnSpMkLst>
            <pc:docMk/>
            <pc:sldMk cId="1244821210" sldId="258"/>
            <ac:cxnSpMk id="117" creationId="{E43D3B7A-9206-F68B-BD57-167FAECC50F7}"/>
          </ac:cxnSpMkLst>
        </pc:cxnChg>
        <pc:cxnChg chg="add del mod">
          <ac:chgData name="Larry McCollum" userId="f981af1e-2103-405a-b5ed-9bfec3cabe8b" providerId="ADAL" clId="{7BB789A3-2456-4AE5-A5C2-83F441B14A04}" dt="2025-09-19T18:55:51.585" v="510" actId="478"/>
          <ac:cxnSpMkLst>
            <pc:docMk/>
            <pc:sldMk cId="1244821210" sldId="258"/>
            <ac:cxnSpMk id="124" creationId="{D43C586D-D8B8-2E1B-F0CE-32ED1C9C483E}"/>
          </ac:cxnSpMkLst>
        </pc:cxnChg>
        <pc:cxnChg chg="add del mod">
          <ac:chgData name="Larry McCollum" userId="f981af1e-2103-405a-b5ed-9bfec3cabe8b" providerId="ADAL" clId="{7BB789A3-2456-4AE5-A5C2-83F441B14A04}" dt="2025-09-19T18:55:55.132" v="511" actId="478"/>
          <ac:cxnSpMkLst>
            <pc:docMk/>
            <pc:sldMk cId="1244821210" sldId="258"/>
            <ac:cxnSpMk id="130" creationId="{B4033402-54CD-8A7E-36F5-0BC59C48D036}"/>
          </ac:cxnSpMkLst>
        </pc:cxnChg>
        <pc:cxnChg chg="add del mod">
          <ac:chgData name="Larry McCollum" userId="f981af1e-2103-405a-b5ed-9bfec3cabe8b" providerId="ADAL" clId="{7BB789A3-2456-4AE5-A5C2-83F441B14A04}" dt="2025-09-19T18:56:02.030" v="513" actId="478"/>
          <ac:cxnSpMkLst>
            <pc:docMk/>
            <pc:sldMk cId="1244821210" sldId="258"/>
            <ac:cxnSpMk id="133" creationId="{8B3DDCD6-A4A9-162B-56AC-6C8DEA969F44}"/>
          </ac:cxnSpMkLst>
        </pc:cxnChg>
        <pc:cxnChg chg="add del mod">
          <ac:chgData name="Larry McCollum" userId="f981af1e-2103-405a-b5ed-9bfec3cabe8b" providerId="ADAL" clId="{7BB789A3-2456-4AE5-A5C2-83F441B14A04}" dt="2025-09-19T18:56:03.077" v="514" actId="478"/>
          <ac:cxnSpMkLst>
            <pc:docMk/>
            <pc:sldMk cId="1244821210" sldId="258"/>
            <ac:cxnSpMk id="135" creationId="{F0EB5AA1-EC0A-C95B-98E4-3C213FD1BE2D}"/>
          </ac:cxnSpMkLst>
        </pc:cxnChg>
        <pc:cxnChg chg="add del mod">
          <ac:chgData name="Larry McCollum" userId="f981af1e-2103-405a-b5ed-9bfec3cabe8b" providerId="ADAL" clId="{7BB789A3-2456-4AE5-A5C2-83F441B14A04}" dt="2025-09-19T18:56:03.937" v="515" actId="478"/>
          <ac:cxnSpMkLst>
            <pc:docMk/>
            <pc:sldMk cId="1244821210" sldId="258"/>
            <ac:cxnSpMk id="137" creationId="{3BC42B58-03C6-1081-FDD7-F504EB9D27B7}"/>
          </ac:cxnSpMkLst>
        </pc:cxnChg>
        <pc:cxnChg chg="add del mod">
          <ac:chgData name="Larry McCollum" userId="f981af1e-2103-405a-b5ed-9bfec3cabe8b" providerId="ADAL" clId="{7BB789A3-2456-4AE5-A5C2-83F441B14A04}" dt="2025-09-19T18:56:04.859" v="516" actId="478"/>
          <ac:cxnSpMkLst>
            <pc:docMk/>
            <pc:sldMk cId="1244821210" sldId="258"/>
            <ac:cxnSpMk id="141" creationId="{F28090DA-0FCC-4014-6368-15D547DBCF73}"/>
          </ac:cxnSpMkLst>
        </pc:cxnChg>
        <pc:cxnChg chg="add del mod">
          <ac:chgData name="Larry McCollum" userId="f981af1e-2103-405a-b5ed-9bfec3cabe8b" providerId="ADAL" clId="{7BB789A3-2456-4AE5-A5C2-83F441B14A04}" dt="2025-09-19T18:56:05.796" v="517" actId="478"/>
          <ac:cxnSpMkLst>
            <pc:docMk/>
            <pc:sldMk cId="1244821210" sldId="258"/>
            <ac:cxnSpMk id="144" creationId="{B7D50267-2B1A-510B-2B7F-94032E08E46A}"/>
          </ac:cxnSpMkLst>
        </pc:cxnChg>
        <pc:cxnChg chg="add del mod">
          <ac:chgData name="Larry McCollum" userId="f981af1e-2103-405a-b5ed-9bfec3cabe8b" providerId="ADAL" clId="{7BB789A3-2456-4AE5-A5C2-83F441B14A04}" dt="2025-09-19T18:56:07.039" v="518" actId="478"/>
          <ac:cxnSpMkLst>
            <pc:docMk/>
            <pc:sldMk cId="1244821210" sldId="258"/>
            <ac:cxnSpMk id="147" creationId="{5EA27746-92E2-D857-690D-09F2A2DAD22B}"/>
          </ac:cxnSpMkLst>
        </pc:cxnChg>
        <pc:cxnChg chg="add del mod">
          <ac:chgData name="Larry McCollum" userId="f981af1e-2103-405a-b5ed-9bfec3cabe8b" providerId="ADAL" clId="{7BB789A3-2456-4AE5-A5C2-83F441B14A04}" dt="2025-09-18T20:17:25.944" v="430" actId="478"/>
          <ac:cxnSpMkLst>
            <pc:docMk/>
            <pc:sldMk cId="1244821210" sldId="258"/>
            <ac:cxnSpMk id="149" creationId="{9B9E7554-427E-DB50-D2B7-00E00039CB8D}"/>
          </ac:cxnSpMkLst>
        </pc:cxnChg>
        <pc:cxnChg chg="add del mod">
          <ac:chgData name="Larry McCollum" userId="f981af1e-2103-405a-b5ed-9bfec3cabe8b" providerId="ADAL" clId="{7BB789A3-2456-4AE5-A5C2-83F441B14A04}" dt="2025-09-19T18:56:12.898" v="522" actId="478"/>
          <ac:cxnSpMkLst>
            <pc:docMk/>
            <pc:sldMk cId="1244821210" sldId="258"/>
            <ac:cxnSpMk id="152" creationId="{E4F16FF7-9B49-7851-5311-48C74E222BB5}"/>
          </ac:cxnSpMkLst>
        </pc:cxnChg>
        <pc:cxnChg chg="add del mod">
          <ac:chgData name="Larry McCollum" userId="f981af1e-2103-405a-b5ed-9bfec3cabe8b" providerId="ADAL" clId="{7BB789A3-2456-4AE5-A5C2-83F441B14A04}" dt="2025-09-18T20:18:24.962" v="448" actId="478"/>
          <ac:cxnSpMkLst>
            <pc:docMk/>
            <pc:sldMk cId="1244821210" sldId="258"/>
            <ac:cxnSpMk id="156" creationId="{42D00331-4271-0AB0-FF09-AB9E44650FB6}"/>
          </ac:cxnSpMkLst>
        </pc:cxnChg>
        <pc:cxnChg chg="add del mod">
          <ac:chgData name="Larry McCollum" userId="f981af1e-2103-405a-b5ed-9bfec3cabe8b" providerId="ADAL" clId="{7BB789A3-2456-4AE5-A5C2-83F441B14A04}" dt="2025-09-18T20:18:26.400" v="449" actId="478"/>
          <ac:cxnSpMkLst>
            <pc:docMk/>
            <pc:sldMk cId="1244821210" sldId="258"/>
            <ac:cxnSpMk id="160" creationId="{27F2FF5E-5AEF-E2AF-30C6-FE26CE1A3552}"/>
          </ac:cxnSpMkLst>
        </pc:cxnChg>
        <pc:cxnChg chg="add del mod">
          <ac:chgData name="Larry McCollum" userId="f981af1e-2103-405a-b5ed-9bfec3cabe8b" providerId="ADAL" clId="{7BB789A3-2456-4AE5-A5C2-83F441B14A04}" dt="2025-09-19T18:56:11.336" v="521" actId="478"/>
          <ac:cxnSpMkLst>
            <pc:docMk/>
            <pc:sldMk cId="1244821210" sldId="258"/>
            <ac:cxnSpMk id="162" creationId="{BAE121B9-6919-DBC8-819B-D8201845088C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A485B5C-BABE-45CB-861F-790383CDAF50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887E676-4F39-4265-8CC0-D334D97E8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21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0FAFE-EFF8-1401-FF6A-E392AD9D9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F57F6F-3F7E-D5C1-4491-6D46CBF05E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A28BBE-FB01-BA71-7411-78A7B2D25A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83D96F-B413-00EB-8B08-FF829BE64F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7E676-4F39-4265-8CC0-D334D97E877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327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B96E9-35B0-15B2-591E-D18C2EB265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E0870B-CAAC-2379-518F-A607C5551A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52FA9-40AC-47C3-AC3E-80C128921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C0E3E-9FE1-4E3E-B08D-6A0BB4C91374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E16BBD-6139-261A-1CDD-B45635858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A4F9C1-8A3A-300C-501C-290279A48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704D4-D4C6-4B66-8348-8E1FA340C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08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0E5FB-FA4E-5ED0-28C7-7DF1C2592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CD657-7B88-8E35-248C-0F9E2ABBF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B7B080-0DC2-8AD5-283E-79B313BDD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C0E3E-9FE1-4E3E-B08D-6A0BB4C91374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216C9-830D-0FEF-E212-F2624C523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6FA7F-621D-17B1-3472-8A3170DE1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704D4-D4C6-4B66-8348-8E1FA340C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684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ACDFB-FEF4-4E0C-96DE-0A9A657E2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6E9ED0-36B9-F093-28D6-8FEACF6E54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6A565C-F97D-466B-276D-7702F2CA9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C0E3E-9FE1-4E3E-B08D-6A0BB4C91374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923EF-E8D1-2CF2-7D4B-6F26E841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70E11-4099-4B34-40BD-BAFFF290B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704D4-D4C6-4B66-8348-8E1FA340C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655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4FF34-B5A1-BDCB-479C-34BAE6AAB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5897F-C4B7-CD7C-37CD-7E354867B8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63D26C-55DF-3BB0-EE28-3A1A733F7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4A54B6-30EE-6F07-E909-A6F9AA468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C0E3E-9FE1-4E3E-B08D-6A0BB4C91374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8C896E-5BE9-3925-4BAC-E3F20A6BF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0B6DA8-266C-C4A6-C9BA-76A47D066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704D4-D4C6-4B66-8348-8E1FA340C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389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C9940-50E7-EA57-3B9D-BCA8F5B34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38AEBC-E0A5-0515-D2A8-46B505F612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FB059D-9C5F-E57A-2FF2-9F9E6C5E82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5263B4-6E84-7B82-EE7D-B7FDE1F45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FD9CC5-F718-0221-B12B-788272119C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5984F9-E723-C922-5198-596CF08C3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C0E3E-9FE1-4E3E-B08D-6A0BB4C91374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CA424E-2E53-D56F-9CB6-634456D10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551ADC-A574-BD06-C6B3-593715A35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704D4-D4C6-4B66-8348-8E1FA340C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991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A660A-7540-6710-1A4D-5C980B559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51A493-2461-D7BF-4FE5-E66BDF24C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C0E3E-9FE1-4E3E-B08D-6A0BB4C91374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8FAD0E-63ED-CC9B-4935-F31F3A104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2B6209-71E9-09CC-F1AC-AB1BFFEC5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704D4-D4C6-4B66-8348-8E1FA340C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49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4352AA-404E-1123-FAAC-7C5FFC7C1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C0E3E-9FE1-4E3E-B08D-6A0BB4C91374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B3D6A7-9B82-B3C8-8F4F-D1323A4A7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D0A185-01CA-C074-11F0-50E175CC8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704D4-D4C6-4B66-8348-8E1FA340C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814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1FE04-D567-4165-0D0E-3D1DC4802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5E7B2-AEF7-B289-37FB-F7AAE8C20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38C82F-0B7B-8168-7A83-9716A6EC3D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B6C55A-62DF-C2CE-ACE7-407FDBADB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C0E3E-9FE1-4E3E-B08D-6A0BB4C91374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78AF3E-33DB-61C2-6DDD-CBE0B4042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DBCE6B-53A8-558B-D409-5635600E5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704D4-D4C6-4B66-8348-8E1FA340C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68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ABD29-C7E4-6C3D-176B-23954A857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5E6B54-5A36-CD9C-F643-BEDFD809F0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B7D59A-83A3-F138-8934-5C440AFC28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08AD96-F026-F7BD-1054-98FD74692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C0E3E-9FE1-4E3E-B08D-6A0BB4C91374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B8FE24-EEF0-4283-2438-B15980B2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E854E-CA61-E249-27A4-71861A8FC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704D4-D4C6-4B66-8348-8E1FA340C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237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147DD-59AF-78FC-9272-BECE97BA2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42376C-8858-3890-D74C-D4FB924E49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0EBD5-ECAE-1367-B9F3-5FE0922B3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C0E3E-9FE1-4E3E-B08D-6A0BB4C91374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E8D48-9119-6384-73E0-845997284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804326-813F-D570-4F6D-5A9C9FA6D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704D4-D4C6-4B66-8348-8E1FA340C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38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F89D54-10C5-0C3E-FA4B-E5AC8847EB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BF5E3A-7E93-6F1D-B887-708C04664A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C8689-2082-04BA-9308-D5CD5CDC7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C0E3E-9FE1-4E3E-B08D-6A0BB4C91374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4827-537C-D193-F2D3-B2CA8FDB4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985C67-F89B-8013-3597-A2BD72168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704D4-D4C6-4B66-8348-8E1FA340C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479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11E11A-FC36-CAB1-59E1-949678841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553F9-C275-7FF6-41DA-CDA4B00625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1856C-9FE0-7EF1-498D-2959FAE4A8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1C0E3E-9FE1-4E3E-B08D-6A0BB4C91374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AD2752-7B6C-E3E2-587D-390CFF5378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8F5CD7-0A25-6504-AFBB-57DA5EBC69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1704D4-D4C6-4B66-8348-8E1FA340C9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892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n aerial view of a town&#10;&#10;AI-generated content may be incorrect.">
            <a:extLst>
              <a:ext uri="{FF2B5EF4-FFF2-40B4-BE49-F238E27FC236}">
                <a16:creationId xmlns:a16="http://schemas.microsoft.com/office/drawing/2014/main" id="{B6C5BE76-6E8F-D288-A8DA-84570F151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109" y="897016"/>
            <a:ext cx="10464800" cy="56494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8B3E5EC-DBF4-BADF-52CB-A659F92970CA}"/>
              </a:ext>
            </a:extLst>
          </p:cNvPr>
          <p:cNvSpPr txBox="1"/>
          <p:nvPr/>
        </p:nvSpPr>
        <p:spPr>
          <a:xfrm>
            <a:off x="4386070" y="273361"/>
            <a:ext cx="357687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2025 Immanuel Invite Course Map</a:t>
            </a: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37F30625-7218-9C10-E7E6-FE6405CCE406}"/>
              </a:ext>
            </a:extLst>
          </p:cNvPr>
          <p:cNvSpPr/>
          <p:nvPr/>
        </p:nvSpPr>
        <p:spPr>
          <a:xfrm>
            <a:off x="3151866" y="1264661"/>
            <a:ext cx="123825" cy="180975"/>
          </a:xfrm>
          <a:prstGeom prst="star5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179E3CD2-949C-37D2-C555-0CEFDC57A995}"/>
              </a:ext>
            </a:extLst>
          </p:cNvPr>
          <p:cNvSpPr/>
          <p:nvPr/>
        </p:nvSpPr>
        <p:spPr>
          <a:xfrm>
            <a:off x="4107067" y="2039975"/>
            <a:ext cx="123825" cy="180975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3B61C8D6-9EE5-F5C1-5C02-0AAF71B7CCBF}"/>
              </a:ext>
            </a:extLst>
          </p:cNvPr>
          <p:cNvSpPr/>
          <p:nvPr/>
        </p:nvSpPr>
        <p:spPr>
          <a:xfrm>
            <a:off x="3028040" y="1729355"/>
            <a:ext cx="123825" cy="180975"/>
          </a:xfrm>
          <a:prstGeom prst="star5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1DA58A2A-ECA0-E0FB-B29A-473694B785A8}"/>
              </a:ext>
            </a:extLst>
          </p:cNvPr>
          <p:cNvSpPr/>
          <p:nvPr/>
        </p:nvSpPr>
        <p:spPr>
          <a:xfrm>
            <a:off x="10048292" y="6332210"/>
            <a:ext cx="123825" cy="180975"/>
          </a:xfrm>
          <a:prstGeom prst="star5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272FA995-889B-E317-3CCB-EE98125ED1B5}"/>
              </a:ext>
            </a:extLst>
          </p:cNvPr>
          <p:cNvSpPr/>
          <p:nvPr/>
        </p:nvSpPr>
        <p:spPr>
          <a:xfrm>
            <a:off x="3089953" y="1484597"/>
            <a:ext cx="123825" cy="180975"/>
          </a:xfrm>
          <a:prstGeom prst="star5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1914A578-29C4-8938-1390-C0AA23595421}"/>
              </a:ext>
            </a:extLst>
          </p:cNvPr>
          <p:cNvSpPr/>
          <p:nvPr/>
        </p:nvSpPr>
        <p:spPr>
          <a:xfrm>
            <a:off x="9861505" y="6349267"/>
            <a:ext cx="123825" cy="180975"/>
          </a:xfrm>
          <a:prstGeom prst="star5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F247E449-FFE9-8A87-454F-B07330ADB4A7}"/>
              </a:ext>
            </a:extLst>
          </p:cNvPr>
          <p:cNvSpPr/>
          <p:nvPr/>
        </p:nvSpPr>
        <p:spPr>
          <a:xfrm>
            <a:off x="9643263" y="6346555"/>
            <a:ext cx="123825" cy="180975"/>
          </a:xfrm>
          <a:prstGeom prst="star5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7D3E637-DEAD-62D8-A091-12B0158969F1}"/>
              </a:ext>
            </a:extLst>
          </p:cNvPr>
          <p:cNvCxnSpPr/>
          <p:nvPr/>
        </p:nvCxnSpPr>
        <p:spPr>
          <a:xfrm>
            <a:off x="3371273" y="1355148"/>
            <a:ext cx="2133600" cy="219936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5F4ADDF-DE3D-DD5E-45FC-1245793510A1}"/>
              </a:ext>
            </a:extLst>
          </p:cNvPr>
          <p:cNvCxnSpPr>
            <a:cxnSpLocks/>
          </p:cNvCxnSpPr>
          <p:nvPr/>
        </p:nvCxnSpPr>
        <p:spPr>
          <a:xfrm>
            <a:off x="5542009" y="1591677"/>
            <a:ext cx="404133" cy="17124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CF6F973-B2A4-D54A-8C81-8B1827AC985B}"/>
              </a:ext>
            </a:extLst>
          </p:cNvPr>
          <p:cNvCxnSpPr>
            <a:cxnSpLocks/>
          </p:cNvCxnSpPr>
          <p:nvPr/>
        </p:nvCxnSpPr>
        <p:spPr>
          <a:xfrm>
            <a:off x="6791543" y="1455376"/>
            <a:ext cx="1265382" cy="134790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9FA3CB1-ADF4-F6DC-91AC-A5F198D89AE1}"/>
              </a:ext>
            </a:extLst>
          </p:cNvPr>
          <p:cNvCxnSpPr>
            <a:cxnSpLocks/>
          </p:cNvCxnSpPr>
          <p:nvPr/>
        </p:nvCxnSpPr>
        <p:spPr>
          <a:xfrm>
            <a:off x="8097949" y="1608775"/>
            <a:ext cx="1550004" cy="455166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E449A8B-F822-E850-DC05-A85179063327}"/>
              </a:ext>
            </a:extLst>
          </p:cNvPr>
          <p:cNvCxnSpPr>
            <a:cxnSpLocks/>
          </p:cNvCxnSpPr>
          <p:nvPr/>
        </p:nvCxnSpPr>
        <p:spPr>
          <a:xfrm>
            <a:off x="9687642" y="2063941"/>
            <a:ext cx="730976" cy="411404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4A7ED897-BA89-C0E8-C1CC-EE080DBA1186}"/>
              </a:ext>
            </a:extLst>
          </p:cNvPr>
          <p:cNvCxnSpPr>
            <a:cxnSpLocks/>
          </p:cNvCxnSpPr>
          <p:nvPr/>
        </p:nvCxnSpPr>
        <p:spPr>
          <a:xfrm>
            <a:off x="10418618" y="2514401"/>
            <a:ext cx="304800" cy="662908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3874FEB-2C74-EFB9-7B00-9F2D0FBBB659}"/>
              </a:ext>
            </a:extLst>
          </p:cNvPr>
          <p:cNvCxnSpPr>
            <a:cxnSpLocks/>
          </p:cNvCxnSpPr>
          <p:nvPr/>
        </p:nvCxnSpPr>
        <p:spPr>
          <a:xfrm>
            <a:off x="10723418" y="3223490"/>
            <a:ext cx="64655" cy="701965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8A5B44C-28E6-758E-778B-F5DF2C034708}"/>
              </a:ext>
            </a:extLst>
          </p:cNvPr>
          <p:cNvCxnSpPr>
            <a:cxnSpLocks/>
          </p:cNvCxnSpPr>
          <p:nvPr/>
        </p:nvCxnSpPr>
        <p:spPr>
          <a:xfrm>
            <a:off x="10788073" y="3971636"/>
            <a:ext cx="0" cy="648390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740AD86-46E8-3BAA-009B-1CD6BD4A0582}"/>
              </a:ext>
            </a:extLst>
          </p:cNvPr>
          <p:cNvCxnSpPr>
            <a:cxnSpLocks/>
          </p:cNvCxnSpPr>
          <p:nvPr/>
        </p:nvCxnSpPr>
        <p:spPr>
          <a:xfrm>
            <a:off x="10806546" y="4693916"/>
            <a:ext cx="0" cy="506157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29534923-B661-5477-6D5F-CED59F358C75}"/>
              </a:ext>
            </a:extLst>
          </p:cNvPr>
          <p:cNvCxnSpPr>
            <a:cxnSpLocks/>
          </p:cNvCxnSpPr>
          <p:nvPr/>
        </p:nvCxnSpPr>
        <p:spPr>
          <a:xfrm flipH="1">
            <a:off x="10418618" y="5200073"/>
            <a:ext cx="337127" cy="221672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0A50B07-F745-EA74-05CC-EB6B4741ECCC}"/>
              </a:ext>
            </a:extLst>
          </p:cNvPr>
          <p:cNvCxnSpPr>
            <a:cxnSpLocks/>
          </p:cNvCxnSpPr>
          <p:nvPr/>
        </p:nvCxnSpPr>
        <p:spPr>
          <a:xfrm flipH="1">
            <a:off x="10178473" y="5458563"/>
            <a:ext cx="247072" cy="368633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BDC9D94C-CC77-6AE1-7D92-27CDB9602A7B}"/>
              </a:ext>
            </a:extLst>
          </p:cNvPr>
          <p:cNvCxnSpPr>
            <a:cxnSpLocks/>
          </p:cNvCxnSpPr>
          <p:nvPr/>
        </p:nvCxnSpPr>
        <p:spPr>
          <a:xfrm>
            <a:off x="10194054" y="5845769"/>
            <a:ext cx="543218" cy="205702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DBABF256-7EE2-090D-8083-8DB5B34E102B}"/>
              </a:ext>
            </a:extLst>
          </p:cNvPr>
          <p:cNvCxnSpPr>
            <a:cxnSpLocks/>
          </p:cNvCxnSpPr>
          <p:nvPr/>
        </p:nvCxnSpPr>
        <p:spPr>
          <a:xfrm>
            <a:off x="10781146" y="6026640"/>
            <a:ext cx="6927" cy="376710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882A261C-3A1F-9B3F-A39D-4D82F6AF0F1D}"/>
              </a:ext>
            </a:extLst>
          </p:cNvPr>
          <p:cNvCxnSpPr>
            <a:cxnSpLocks/>
          </p:cNvCxnSpPr>
          <p:nvPr/>
        </p:nvCxnSpPr>
        <p:spPr>
          <a:xfrm flipH="1">
            <a:off x="10215991" y="6380927"/>
            <a:ext cx="543218" cy="22423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355B59F8-1B7D-218E-9B28-F57B9F7AF964}"/>
              </a:ext>
            </a:extLst>
          </p:cNvPr>
          <p:cNvCxnSpPr>
            <a:cxnSpLocks/>
          </p:cNvCxnSpPr>
          <p:nvPr/>
        </p:nvCxnSpPr>
        <p:spPr>
          <a:xfrm flipH="1" flipV="1">
            <a:off x="7982425" y="1910212"/>
            <a:ext cx="2148532" cy="935461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1B166FB2-A0CC-49C4-5DF5-E206B59B32BF}"/>
              </a:ext>
            </a:extLst>
          </p:cNvPr>
          <p:cNvCxnSpPr>
            <a:cxnSpLocks/>
          </p:cNvCxnSpPr>
          <p:nvPr/>
        </p:nvCxnSpPr>
        <p:spPr>
          <a:xfrm flipV="1">
            <a:off x="10119112" y="2845855"/>
            <a:ext cx="31068" cy="3424371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F46F826D-8981-C70F-110E-D6CCEF2EB078}"/>
              </a:ext>
            </a:extLst>
          </p:cNvPr>
          <p:cNvCxnSpPr>
            <a:cxnSpLocks/>
          </p:cNvCxnSpPr>
          <p:nvPr/>
        </p:nvCxnSpPr>
        <p:spPr>
          <a:xfrm flipH="1" flipV="1">
            <a:off x="3275691" y="1522771"/>
            <a:ext cx="4658346" cy="387552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6DB2E7F7-4785-AC05-1300-37E6FF6D00D2}"/>
              </a:ext>
            </a:extLst>
          </p:cNvPr>
          <p:cNvCxnSpPr/>
          <p:nvPr/>
        </p:nvCxnSpPr>
        <p:spPr>
          <a:xfrm>
            <a:off x="3275691" y="1602807"/>
            <a:ext cx="4734460" cy="488857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9A1D0B4E-FD92-757E-BF16-DBC5AD495084}"/>
              </a:ext>
            </a:extLst>
          </p:cNvPr>
          <p:cNvCxnSpPr>
            <a:cxnSpLocks/>
          </p:cNvCxnSpPr>
          <p:nvPr/>
        </p:nvCxnSpPr>
        <p:spPr>
          <a:xfrm>
            <a:off x="8056916" y="2107244"/>
            <a:ext cx="2034352" cy="855674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3859091E-2275-2D9B-197F-5DF162907D12}"/>
              </a:ext>
            </a:extLst>
          </p:cNvPr>
          <p:cNvCxnSpPr>
            <a:cxnSpLocks/>
          </p:cNvCxnSpPr>
          <p:nvPr/>
        </p:nvCxnSpPr>
        <p:spPr>
          <a:xfrm flipH="1">
            <a:off x="9978006" y="3011657"/>
            <a:ext cx="114160" cy="3334898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82B66477-9E3C-665C-8A65-FF17669F549C}"/>
              </a:ext>
            </a:extLst>
          </p:cNvPr>
          <p:cNvCxnSpPr>
            <a:cxnSpLocks/>
          </p:cNvCxnSpPr>
          <p:nvPr/>
        </p:nvCxnSpPr>
        <p:spPr>
          <a:xfrm flipV="1">
            <a:off x="9865236" y="3090613"/>
            <a:ext cx="124716" cy="3189197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6AEE24EB-2B93-D6B0-0412-88D837B23914}"/>
              </a:ext>
            </a:extLst>
          </p:cNvPr>
          <p:cNvCxnSpPr>
            <a:cxnSpLocks/>
          </p:cNvCxnSpPr>
          <p:nvPr/>
        </p:nvCxnSpPr>
        <p:spPr>
          <a:xfrm flipH="1" flipV="1">
            <a:off x="8022971" y="2237429"/>
            <a:ext cx="1962359" cy="848740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E5D012B2-579F-441E-48FC-9D8339B4EF73}"/>
              </a:ext>
            </a:extLst>
          </p:cNvPr>
          <p:cNvCxnSpPr>
            <a:cxnSpLocks/>
          </p:cNvCxnSpPr>
          <p:nvPr/>
        </p:nvCxnSpPr>
        <p:spPr>
          <a:xfrm flipH="1" flipV="1">
            <a:off x="3228926" y="1780388"/>
            <a:ext cx="4723774" cy="447216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B1E4FEEB-DB66-764D-9F82-8D4488C8307C}"/>
              </a:ext>
            </a:extLst>
          </p:cNvPr>
          <p:cNvCxnSpPr>
            <a:cxnSpLocks/>
          </p:cNvCxnSpPr>
          <p:nvPr/>
        </p:nvCxnSpPr>
        <p:spPr>
          <a:xfrm>
            <a:off x="3201690" y="1847236"/>
            <a:ext cx="4850085" cy="503001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CE98B57A-3E32-5847-ACE6-7E43B4F3B5B3}"/>
              </a:ext>
            </a:extLst>
          </p:cNvPr>
          <p:cNvCxnSpPr>
            <a:cxnSpLocks/>
          </p:cNvCxnSpPr>
          <p:nvPr/>
        </p:nvCxnSpPr>
        <p:spPr>
          <a:xfrm>
            <a:off x="8115766" y="2369312"/>
            <a:ext cx="1742738" cy="786314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6595C859-13EB-6623-1AC4-70631F641578}"/>
              </a:ext>
            </a:extLst>
          </p:cNvPr>
          <p:cNvCxnSpPr>
            <a:cxnSpLocks/>
          </p:cNvCxnSpPr>
          <p:nvPr/>
        </p:nvCxnSpPr>
        <p:spPr>
          <a:xfrm flipH="1">
            <a:off x="9758221" y="3218052"/>
            <a:ext cx="92902" cy="3162875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770D04AB-EAF2-F905-471D-3673EF84F4DA}"/>
              </a:ext>
            </a:extLst>
          </p:cNvPr>
          <p:cNvCxnSpPr>
            <a:cxnSpLocks/>
          </p:cNvCxnSpPr>
          <p:nvPr/>
        </p:nvCxnSpPr>
        <p:spPr>
          <a:xfrm flipH="1" flipV="1">
            <a:off x="9354983" y="4590719"/>
            <a:ext cx="317172" cy="1755836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E43D3B7A-9206-F68B-BD57-167FAECC50F7}"/>
              </a:ext>
            </a:extLst>
          </p:cNvPr>
          <p:cNvCxnSpPr>
            <a:cxnSpLocks/>
          </p:cNvCxnSpPr>
          <p:nvPr/>
        </p:nvCxnSpPr>
        <p:spPr>
          <a:xfrm flipV="1">
            <a:off x="5923547" y="1452451"/>
            <a:ext cx="814476" cy="153589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Star: 5 Points 2">
            <a:extLst>
              <a:ext uri="{FF2B5EF4-FFF2-40B4-BE49-F238E27FC236}">
                <a16:creationId xmlns:a16="http://schemas.microsoft.com/office/drawing/2014/main" id="{361296BB-7503-4325-B7AB-B4A773DE60C6}"/>
              </a:ext>
            </a:extLst>
          </p:cNvPr>
          <p:cNvSpPr/>
          <p:nvPr/>
        </p:nvSpPr>
        <p:spPr>
          <a:xfrm>
            <a:off x="9192884" y="4456453"/>
            <a:ext cx="123825" cy="180975"/>
          </a:xfrm>
          <a:prstGeom prst="star5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87F4A77-1B55-1775-B790-E2613DA42371}"/>
              </a:ext>
            </a:extLst>
          </p:cNvPr>
          <p:cNvCxnSpPr>
            <a:cxnSpLocks/>
          </p:cNvCxnSpPr>
          <p:nvPr/>
        </p:nvCxnSpPr>
        <p:spPr>
          <a:xfrm flipV="1">
            <a:off x="8451198" y="4575997"/>
            <a:ext cx="724048" cy="1694229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1" name="Star: 5 Points 20">
            <a:extLst>
              <a:ext uri="{FF2B5EF4-FFF2-40B4-BE49-F238E27FC236}">
                <a16:creationId xmlns:a16="http://schemas.microsoft.com/office/drawing/2014/main" id="{6718755A-F20E-D360-50CF-F4D7E1B485B0}"/>
              </a:ext>
            </a:extLst>
          </p:cNvPr>
          <p:cNvSpPr/>
          <p:nvPr/>
        </p:nvSpPr>
        <p:spPr>
          <a:xfrm>
            <a:off x="8276572" y="4456453"/>
            <a:ext cx="123825" cy="180975"/>
          </a:xfrm>
          <a:prstGeom prst="star5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61C1703-78A2-0CDE-20AE-34AD465A6A95}"/>
              </a:ext>
            </a:extLst>
          </p:cNvPr>
          <p:cNvCxnSpPr>
            <a:cxnSpLocks/>
          </p:cNvCxnSpPr>
          <p:nvPr/>
        </p:nvCxnSpPr>
        <p:spPr>
          <a:xfrm flipH="1" flipV="1">
            <a:off x="8391586" y="4693916"/>
            <a:ext cx="8811" cy="1521079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398316B-2BC9-A94D-6C13-4FD636C8130F}"/>
              </a:ext>
            </a:extLst>
          </p:cNvPr>
          <p:cNvCxnSpPr>
            <a:cxnSpLocks/>
          </p:cNvCxnSpPr>
          <p:nvPr/>
        </p:nvCxnSpPr>
        <p:spPr>
          <a:xfrm flipV="1">
            <a:off x="6916848" y="4661205"/>
            <a:ext cx="1357239" cy="1365435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C2377B0-23F5-BF9E-16E1-1D68B159C32F}"/>
              </a:ext>
            </a:extLst>
          </p:cNvPr>
          <p:cNvCxnSpPr>
            <a:cxnSpLocks/>
          </p:cNvCxnSpPr>
          <p:nvPr/>
        </p:nvCxnSpPr>
        <p:spPr>
          <a:xfrm flipV="1">
            <a:off x="6850613" y="5310909"/>
            <a:ext cx="573621" cy="637711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9" name="Star: 5 Points 38">
            <a:extLst>
              <a:ext uri="{FF2B5EF4-FFF2-40B4-BE49-F238E27FC236}">
                <a16:creationId xmlns:a16="http://schemas.microsoft.com/office/drawing/2014/main" id="{AF87EC72-C99D-7825-E6FD-4E24B4024E1E}"/>
              </a:ext>
            </a:extLst>
          </p:cNvPr>
          <p:cNvSpPr/>
          <p:nvPr/>
        </p:nvSpPr>
        <p:spPr>
          <a:xfrm>
            <a:off x="8329673" y="6270226"/>
            <a:ext cx="123825" cy="180975"/>
          </a:xfrm>
          <a:prstGeom prst="star5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Star: 5 Points 47">
            <a:extLst>
              <a:ext uri="{FF2B5EF4-FFF2-40B4-BE49-F238E27FC236}">
                <a16:creationId xmlns:a16="http://schemas.microsoft.com/office/drawing/2014/main" id="{46480577-A103-9A82-5F2F-CD4A44D9FEBE}"/>
              </a:ext>
            </a:extLst>
          </p:cNvPr>
          <p:cNvSpPr/>
          <p:nvPr/>
        </p:nvSpPr>
        <p:spPr>
          <a:xfrm>
            <a:off x="6756622" y="5994482"/>
            <a:ext cx="123825" cy="180975"/>
          </a:xfrm>
          <a:prstGeom prst="star5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CAA2876A-68C2-47BA-2AD4-61CD52ECB15F}"/>
              </a:ext>
            </a:extLst>
          </p:cNvPr>
          <p:cNvCxnSpPr>
            <a:cxnSpLocks/>
          </p:cNvCxnSpPr>
          <p:nvPr/>
        </p:nvCxnSpPr>
        <p:spPr>
          <a:xfrm flipV="1">
            <a:off x="7456548" y="4546940"/>
            <a:ext cx="411675" cy="704314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D89C825F-C0EB-5C38-44F2-1C8EB6BB7AEC}"/>
              </a:ext>
            </a:extLst>
          </p:cNvPr>
          <p:cNvCxnSpPr>
            <a:cxnSpLocks/>
          </p:cNvCxnSpPr>
          <p:nvPr/>
        </p:nvCxnSpPr>
        <p:spPr>
          <a:xfrm flipV="1">
            <a:off x="7868223" y="3901134"/>
            <a:ext cx="65814" cy="603590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34C36CCB-F075-0723-154C-F368ED248E65}"/>
              </a:ext>
            </a:extLst>
          </p:cNvPr>
          <p:cNvCxnSpPr>
            <a:cxnSpLocks/>
          </p:cNvCxnSpPr>
          <p:nvPr/>
        </p:nvCxnSpPr>
        <p:spPr>
          <a:xfrm flipH="1" flipV="1">
            <a:off x="7360467" y="3229832"/>
            <a:ext cx="557653" cy="587665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74A5D76A-2700-2F0C-4932-264685C952F6}"/>
              </a:ext>
            </a:extLst>
          </p:cNvPr>
          <p:cNvCxnSpPr>
            <a:cxnSpLocks/>
          </p:cNvCxnSpPr>
          <p:nvPr/>
        </p:nvCxnSpPr>
        <p:spPr>
          <a:xfrm flipH="1" flipV="1">
            <a:off x="6738023" y="2845673"/>
            <a:ext cx="584073" cy="369232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BC58823E-1DB8-3454-6931-848D21B76E74}"/>
              </a:ext>
            </a:extLst>
          </p:cNvPr>
          <p:cNvCxnSpPr>
            <a:cxnSpLocks/>
          </p:cNvCxnSpPr>
          <p:nvPr/>
        </p:nvCxnSpPr>
        <p:spPr>
          <a:xfrm flipV="1">
            <a:off x="6738023" y="2639469"/>
            <a:ext cx="112590" cy="172650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B05B1BE4-7E0C-931B-B359-2404DE640BDA}"/>
              </a:ext>
            </a:extLst>
          </p:cNvPr>
          <p:cNvCxnSpPr>
            <a:cxnSpLocks/>
          </p:cNvCxnSpPr>
          <p:nvPr/>
        </p:nvCxnSpPr>
        <p:spPr>
          <a:xfrm>
            <a:off x="6599976" y="2458432"/>
            <a:ext cx="280471" cy="138016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C145D63-BC18-2000-3E97-6E98C6F8607B}"/>
              </a:ext>
            </a:extLst>
          </p:cNvPr>
          <p:cNvCxnSpPr>
            <a:cxnSpLocks/>
          </p:cNvCxnSpPr>
          <p:nvPr/>
        </p:nvCxnSpPr>
        <p:spPr>
          <a:xfrm>
            <a:off x="4354717" y="2167940"/>
            <a:ext cx="2188306" cy="280518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4821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7EEB7-9126-7F58-65D6-270671E34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aerial view of a town&#10;&#10;AI-generated content may be incorrect.">
            <a:extLst>
              <a:ext uri="{FF2B5EF4-FFF2-40B4-BE49-F238E27FC236}">
                <a16:creationId xmlns:a16="http://schemas.microsoft.com/office/drawing/2014/main" id="{032FBBCA-90D1-19BB-4AC6-7AA85AAF66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09" y="897016"/>
            <a:ext cx="10169235" cy="56494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DF5324-4C48-8820-C6F8-420312C26B0C}"/>
              </a:ext>
            </a:extLst>
          </p:cNvPr>
          <p:cNvSpPr txBox="1"/>
          <p:nvPr/>
        </p:nvSpPr>
        <p:spPr>
          <a:xfrm>
            <a:off x="4908688" y="311570"/>
            <a:ext cx="237462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Coach/Spectator Map</a:t>
            </a:r>
          </a:p>
        </p:txBody>
      </p:sp>
      <p:sp>
        <p:nvSpPr>
          <p:cNvPr id="24" name="Star: 5 Points 23">
            <a:extLst>
              <a:ext uri="{FF2B5EF4-FFF2-40B4-BE49-F238E27FC236}">
                <a16:creationId xmlns:a16="http://schemas.microsoft.com/office/drawing/2014/main" id="{CE1E0B51-55B8-2200-E5F4-C34C091A7C0B}"/>
              </a:ext>
            </a:extLst>
          </p:cNvPr>
          <p:cNvSpPr/>
          <p:nvPr/>
        </p:nvSpPr>
        <p:spPr>
          <a:xfrm>
            <a:off x="5456911" y="1266361"/>
            <a:ext cx="362778" cy="303822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1EAC4C8F-909A-6D46-837C-B90F0539B974}"/>
              </a:ext>
            </a:extLst>
          </p:cNvPr>
          <p:cNvSpPr/>
          <p:nvPr/>
        </p:nvSpPr>
        <p:spPr>
          <a:xfrm>
            <a:off x="6165272" y="2453234"/>
            <a:ext cx="362778" cy="303822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tar: 5 Points 28">
            <a:extLst>
              <a:ext uri="{FF2B5EF4-FFF2-40B4-BE49-F238E27FC236}">
                <a16:creationId xmlns:a16="http://schemas.microsoft.com/office/drawing/2014/main" id="{835D5598-41DD-0361-9B53-2647EB3AB258}"/>
              </a:ext>
            </a:extLst>
          </p:cNvPr>
          <p:cNvSpPr/>
          <p:nvPr/>
        </p:nvSpPr>
        <p:spPr>
          <a:xfrm>
            <a:off x="1231271" y="1127327"/>
            <a:ext cx="1558559" cy="581890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1351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2826</TotalTime>
  <Words>10</Words>
  <Application>Microsoft Office PowerPoint</Application>
  <PresentationFormat>Widescreen</PresentationFormat>
  <Paragraphs>3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Larry McCollum</dc:creator>
  <cp:lastModifiedBy>Larry McCollum</cp:lastModifiedBy>
  <cp:revision>1</cp:revision>
  <cp:lastPrinted>2025-09-18T14:23:37Z</cp:lastPrinted>
  <dcterms:created xsi:type="dcterms:W3CDTF">2025-09-17T18:54:39Z</dcterms:created>
  <dcterms:modified xsi:type="dcterms:W3CDTF">2025-09-19T19:14:05Z</dcterms:modified>
</cp:coreProperties>
</file>